
<file path=[Content_Types].xml><?xml version="1.0" encoding="utf-8"?>
<Types xmlns="http://schemas.openxmlformats.org/package/2006/content-types">
  <Default Extension="fntdata" ContentType="application/x-fontdata"/>
  <Default Extension="glb" ContentType="model/gltf.binary"/>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709" r:id="rId1"/>
  </p:sldMasterIdLst>
  <p:notesMasterIdLst>
    <p:notesMasterId r:id="rId11"/>
  </p:notesMasterIdLst>
  <p:sldIdLst>
    <p:sldId id="256" r:id="rId2"/>
    <p:sldId id="257" r:id="rId3"/>
    <p:sldId id="258" r:id="rId4"/>
    <p:sldId id="343" r:id="rId5"/>
    <p:sldId id="259" r:id="rId6"/>
    <p:sldId id="262" r:id="rId7"/>
    <p:sldId id="260" r:id="rId8"/>
    <p:sldId id="261" r:id="rId9"/>
    <p:sldId id="263" r:id="rId10"/>
  </p:sldIdLst>
  <p:sldSz cx="9144000" cy="5143500" type="screen16x9"/>
  <p:notesSz cx="6858000" cy="9144000"/>
  <p:embeddedFontLst>
    <p:embeddedFont>
      <p:font typeface="Libre Baskerville" panose="02000000000000000000" pitchFamily="2" charset="0"/>
      <p:regular r:id="rId12"/>
      <p:bold r:id="rId13"/>
      <p:italic r:id="rId14"/>
    </p:embeddedFont>
    <p:embeddedFont>
      <p:font typeface="Roboto" panose="02000000000000000000" pitchFamily="2" charset="0"/>
      <p:regular r:id="rId15"/>
      <p:bold r:id="rId16"/>
      <p:italic r:id="rId17"/>
      <p:boldItalic r:id="rId18"/>
    </p:embeddedFont>
    <p:embeddedFont>
      <p:font typeface="Roboto Condensed Light" panose="02000000000000000000" pitchFamily="2" charset="0"/>
      <p:regular r:id="rId19"/>
      <p:italic r:id="rId20"/>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7054611D-B13D-4064-A6F0-2157C5DDADF9}">
  <a:tblStyle styleId="{7054611D-B13D-4064-A6F0-2157C5DDADF9}"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8673" autoAdjust="0"/>
    <p:restoredTop sz="94660"/>
  </p:normalViewPr>
  <p:slideViewPr>
    <p:cSldViewPr snapToGrid="0">
      <p:cViewPr varScale="1">
        <p:scale>
          <a:sx n="101" d="100"/>
          <a:sy n="101" d="100"/>
        </p:scale>
        <p:origin x="1166" y="67"/>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2.fntdata"/><Relationship Id="rId18" Type="http://schemas.openxmlformats.org/officeDocument/2006/relationships/font" Target="fonts/font7.fntdata"/><Relationship Id="rId3" Type="http://schemas.openxmlformats.org/officeDocument/2006/relationships/slide" Target="slides/slide2.xml"/><Relationship Id="rId21"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font" Target="fonts/font1.fntdata"/><Relationship Id="rId17" Type="http://schemas.openxmlformats.org/officeDocument/2006/relationships/font" Target="fonts/font6.fntdata"/><Relationship Id="rId2" Type="http://schemas.openxmlformats.org/officeDocument/2006/relationships/slide" Target="slides/slide1.xml"/><Relationship Id="rId16" Type="http://schemas.openxmlformats.org/officeDocument/2006/relationships/font" Target="fonts/font5.fntdata"/><Relationship Id="rId20" Type="http://schemas.openxmlformats.org/officeDocument/2006/relationships/font" Target="fonts/font9.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notesMaster" Target="notesMasters/notesMaster1.xml"/><Relationship Id="rId24"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font" Target="fonts/font4.fntdata"/><Relationship Id="rId23"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font" Target="fonts/font8.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font" Target="fonts/font3.fntdata"/><Relationship Id="rId22" Type="http://schemas.openxmlformats.org/officeDocument/2006/relationships/viewProps" Target="viewProps.xml"/></Relationships>
</file>

<file path=ppt/media/image1.png>
</file>

<file path=ppt/media/image2.png>
</file>

<file path=ppt/media/image3.png>
</file>

<file path=ppt/media/image4.png>
</file>

<file path=ppt/media/image5.png>
</file>

<file path=ppt/media/model3d1.glb>
</file>

<file path=ppt/media/model3d2.glb>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8"/>
        <p:cNvGrpSpPr/>
        <p:nvPr/>
      </p:nvGrpSpPr>
      <p:grpSpPr>
        <a:xfrm>
          <a:off x="0" y="0"/>
          <a:ext cx="0" cy="0"/>
          <a:chOff x="0" y="0"/>
          <a:chExt cx="0" cy="0"/>
        </a:xfrm>
      </p:grpSpPr>
      <p:sp>
        <p:nvSpPr>
          <p:cNvPr id="609" name="Google Shape;609;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0" name="Google Shape;610;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7"/>
        <p:cNvGrpSpPr/>
        <p:nvPr/>
      </p:nvGrpSpPr>
      <p:grpSpPr>
        <a:xfrm>
          <a:off x="0" y="0"/>
          <a:ext cx="0" cy="0"/>
          <a:chOff x="0" y="0"/>
          <a:chExt cx="0" cy="0"/>
        </a:xfrm>
      </p:grpSpPr>
      <p:sp>
        <p:nvSpPr>
          <p:cNvPr id="668" name="Google Shape;668;g8a1f552b24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9" name="Google Shape;669;g8a1f552b24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3"/>
        <p:cNvGrpSpPr/>
        <p:nvPr/>
      </p:nvGrpSpPr>
      <p:grpSpPr>
        <a:xfrm>
          <a:off x="0" y="0"/>
          <a:ext cx="0" cy="0"/>
          <a:chOff x="0" y="0"/>
          <a:chExt cx="0" cy="0"/>
        </a:xfrm>
      </p:grpSpPr>
      <p:sp>
        <p:nvSpPr>
          <p:cNvPr id="674" name="Google Shape;674;g8a1f552b24_0_7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5" name="Google Shape;675;g8a1f552b24_0_7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0"/>
        <p:cNvGrpSpPr/>
        <p:nvPr/>
      </p:nvGrpSpPr>
      <p:grpSpPr>
        <a:xfrm>
          <a:off x="0" y="0"/>
          <a:ext cx="0" cy="0"/>
          <a:chOff x="0" y="0"/>
          <a:chExt cx="0" cy="0"/>
        </a:xfrm>
      </p:grpSpPr>
      <p:sp>
        <p:nvSpPr>
          <p:cNvPr id="691" name="Google Shape;691;g115414e4555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2" name="Google Shape;692;g115414e4555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9"/>
        <p:cNvGrpSpPr/>
        <p:nvPr/>
      </p:nvGrpSpPr>
      <p:grpSpPr>
        <a:xfrm>
          <a:off x="0" y="0"/>
          <a:ext cx="0" cy="0"/>
          <a:chOff x="0" y="0"/>
          <a:chExt cx="0" cy="0"/>
        </a:xfrm>
      </p:grpSpPr>
      <p:sp>
        <p:nvSpPr>
          <p:cNvPr id="920" name="Google Shape;920;g8a1f552b24_0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1" name="Google Shape;921;g8a1f552b24_0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2"/>
        <p:cNvGrpSpPr/>
        <p:nvPr/>
      </p:nvGrpSpPr>
      <p:grpSpPr>
        <a:xfrm>
          <a:off x="0" y="0"/>
          <a:ext cx="0" cy="0"/>
          <a:chOff x="0" y="0"/>
          <a:chExt cx="0" cy="0"/>
        </a:xfrm>
      </p:grpSpPr>
      <p:sp>
        <p:nvSpPr>
          <p:cNvPr id="803" name="Google Shape;803;g966b42add8_4_1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4" name="Google Shape;804;g966b42add8_4_1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1"/>
        <p:cNvGrpSpPr/>
        <p:nvPr/>
      </p:nvGrpSpPr>
      <p:grpSpPr>
        <a:xfrm>
          <a:off x="0" y="0"/>
          <a:ext cx="0" cy="0"/>
          <a:chOff x="0" y="0"/>
          <a:chExt cx="0" cy="0"/>
        </a:xfrm>
      </p:grpSpPr>
      <p:sp>
        <p:nvSpPr>
          <p:cNvPr id="852" name="Google Shape;852;g115414e4555_0_5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3" name="Google Shape;853;g115414e4555_0_5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5"/>
        <p:cNvGrpSpPr/>
        <p:nvPr/>
      </p:nvGrpSpPr>
      <p:grpSpPr>
        <a:xfrm>
          <a:off x="0" y="0"/>
          <a:ext cx="0" cy="0"/>
          <a:chOff x="0" y="0"/>
          <a:chExt cx="0" cy="0"/>
        </a:xfrm>
      </p:grpSpPr>
      <p:sp>
        <p:nvSpPr>
          <p:cNvPr id="986" name="Google Shape;986;g113efd2e847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7" name="Google Shape;987;g113efd2e847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solidFill>
          <a:schemeClr val="lt2"/>
        </a:solidFill>
        <a:effectLst/>
      </p:bgPr>
    </p:bg>
    <p:spTree>
      <p:nvGrpSpPr>
        <p:cNvPr id="1" name="Shape 8"/>
        <p:cNvGrpSpPr/>
        <p:nvPr/>
      </p:nvGrpSpPr>
      <p:grpSpPr>
        <a:xfrm>
          <a:off x="0" y="0"/>
          <a:ext cx="0" cy="0"/>
          <a:chOff x="0" y="0"/>
          <a:chExt cx="0" cy="0"/>
        </a:xfrm>
      </p:grpSpPr>
      <p:pic>
        <p:nvPicPr>
          <p:cNvPr id="9" name="Google Shape;9;p2"/>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pic>
        <p:nvPicPr>
          <p:cNvPr id="10" name="Google Shape;10;p2"/>
          <p:cNvPicPr preferRelativeResize="0"/>
          <p:nvPr/>
        </p:nvPicPr>
        <p:blipFill>
          <a:blip r:embed="rId3">
            <a:alphaModFix amt="55000"/>
          </a:blip>
          <a:stretch>
            <a:fillRect/>
          </a:stretch>
        </p:blipFill>
        <p:spPr>
          <a:xfrm>
            <a:off x="-3" y="0"/>
            <a:ext cx="3227225" cy="3330400"/>
          </a:xfrm>
          <a:prstGeom prst="rect">
            <a:avLst/>
          </a:prstGeom>
          <a:noFill/>
          <a:ln>
            <a:noFill/>
          </a:ln>
        </p:spPr>
      </p:pic>
      <p:sp>
        <p:nvSpPr>
          <p:cNvPr id="11" name="Google Shape;11;p2"/>
          <p:cNvSpPr txBox="1">
            <a:spLocks noGrp="1"/>
          </p:cNvSpPr>
          <p:nvPr>
            <p:ph type="ctrTitle"/>
          </p:nvPr>
        </p:nvSpPr>
        <p:spPr>
          <a:xfrm>
            <a:off x="4228725" y="1288138"/>
            <a:ext cx="4200900" cy="1850700"/>
          </a:xfrm>
          <a:prstGeom prst="rect">
            <a:avLst/>
          </a:prstGeom>
        </p:spPr>
        <p:txBody>
          <a:bodyPr spcFirstLastPara="1" wrap="square" lIns="91425" tIns="91425" rIns="91425" bIns="91425" anchor="ctr" anchorCtr="0">
            <a:noAutofit/>
          </a:bodyPr>
          <a:lstStyle>
            <a:lvl1pPr lvl="0" algn="r">
              <a:spcBef>
                <a:spcPts val="0"/>
              </a:spcBef>
              <a:spcAft>
                <a:spcPts val="0"/>
              </a:spcAft>
              <a:buSzPts val="4800"/>
              <a:buNone/>
              <a:defRPr sz="6100">
                <a:latin typeface="Libre Baskerville"/>
                <a:ea typeface="Libre Baskerville"/>
                <a:cs typeface="Libre Baskerville"/>
                <a:sym typeface="Libre Baskerville"/>
              </a:defRPr>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a:endParaRPr/>
          </a:p>
        </p:txBody>
      </p:sp>
      <p:sp>
        <p:nvSpPr>
          <p:cNvPr id="12" name="Google Shape;12;p2"/>
          <p:cNvSpPr txBox="1">
            <a:spLocks noGrp="1"/>
          </p:cNvSpPr>
          <p:nvPr>
            <p:ph type="subTitle" idx="1"/>
          </p:nvPr>
        </p:nvSpPr>
        <p:spPr>
          <a:xfrm>
            <a:off x="5562775" y="3062763"/>
            <a:ext cx="2867100" cy="792600"/>
          </a:xfrm>
          <a:prstGeom prst="rect">
            <a:avLst/>
          </a:prstGeom>
        </p:spPr>
        <p:txBody>
          <a:bodyPr spcFirstLastPara="1" wrap="square" lIns="91425" tIns="91425" rIns="91425" bIns="91425" anchor="t" anchorCtr="0">
            <a:noAutofit/>
          </a:bodyPr>
          <a:lstStyle>
            <a:lvl1pPr lvl="0" algn="r">
              <a:lnSpc>
                <a:spcPct val="100000"/>
              </a:lnSpc>
              <a:spcBef>
                <a:spcPts val="0"/>
              </a:spcBef>
              <a:spcAft>
                <a:spcPts val="0"/>
              </a:spcAft>
              <a:buClr>
                <a:schemeClr val="accent2"/>
              </a:buClr>
              <a:buSzPts val="1800"/>
              <a:buNone/>
              <a:defRPr/>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a:endParaRPr/>
          </a:p>
        </p:txBody>
      </p:sp>
      <p:sp>
        <p:nvSpPr>
          <p:cNvPr id="13" name="Google Shape;13;p2"/>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able of Contents 1">
  <p:cSld name="SECTION_HEADER_1_3_2">
    <p:bg>
      <p:bgPr>
        <a:solidFill>
          <a:schemeClr val="lt2"/>
        </a:solidFill>
        <a:effectLst/>
      </p:bgPr>
    </p:bg>
    <p:spTree>
      <p:nvGrpSpPr>
        <p:cNvPr id="1" name="Shape 139"/>
        <p:cNvGrpSpPr/>
        <p:nvPr/>
      </p:nvGrpSpPr>
      <p:grpSpPr>
        <a:xfrm>
          <a:off x="0" y="0"/>
          <a:ext cx="0" cy="0"/>
          <a:chOff x="0" y="0"/>
          <a:chExt cx="0" cy="0"/>
        </a:xfrm>
      </p:grpSpPr>
      <p:sp>
        <p:nvSpPr>
          <p:cNvPr id="140" name="Google Shape;140;p22"/>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85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41" name="Google Shape;141;p22"/>
          <p:cNvPicPr preferRelativeResize="0"/>
          <p:nvPr/>
        </p:nvPicPr>
        <p:blipFill>
          <a:blip r:embed="rId2">
            <a:alphaModFix amt="75000"/>
          </a:blip>
          <a:stretch>
            <a:fillRect/>
          </a:stretch>
        </p:blipFill>
        <p:spPr>
          <a:xfrm>
            <a:off x="0" y="1519237"/>
            <a:ext cx="2060450" cy="1984276"/>
          </a:xfrm>
          <a:prstGeom prst="rect">
            <a:avLst/>
          </a:prstGeom>
          <a:noFill/>
          <a:ln>
            <a:noFill/>
          </a:ln>
        </p:spPr>
      </p:pic>
      <p:pic>
        <p:nvPicPr>
          <p:cNvPr id="142" name="Google Shape;142;p22"/>
          <p:cNvPicPr preferRelativeResize="0"/>
          <p:nvPr/>
        </p:nvPicPr>
        <p:blipFill>
          <a:blip r:embed="rId2">
            <a:alphaModFix amt="75000"/>
          </a:blip>
          <a:stretch>
            <a:fillRect/>
          </a:stretch>
        </p:blipFill>
        <p:spPr>
          <a:xfrm rot="10800000">
            <a:off x="7083550" y="1639987"/>
            <a:ext cx="2060450" cy="1984276"/>
          </a:xfrm>
          <a:prstGeom prst="rect">
            <a:avLst/>
          </a:prstGeom>
          <a:noFill/>
          <a:ln>
            <a:noFill/>
          </a:ln>
        </p:spPr>
      </p:pic>
      <p:sp>
        <p:nvSpPr>
          <p:cNvPr id="143" name="Google Shape;143;p22"/>
          <p:cNvSpPr txBox="1">
            <a:spLocks noGrp="1"/>
          </p:cNvSpPr>
          <p:nvPr>
            <p:ph type="subTitle" idx="1"/>
          </p:nvPr>
        </p:nvSpPr>
        <p:spPr>
          <a:xfrm>
            <a:off x="714113" y="223553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44" name="Google Shape;144;p22"/>
          <p:cNvSpPr txBox="1">
            <a:spLocks noGrp="1"/>
          </p:cNvSpPr>
          <p:nvPr>
            <p:ph type="title"/>
          </p:nvPr>
        </p:nvSpPr>
        <p:spPr>
          <a:xfrm>
            <a:off x="714125" y="1743775"/>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45" name="Google Shape;145;p22"/>
          <p:cNvSpPr txBox="1">
            <a:spLocks noGrp="1"/>
          </p:cNvSpPr>
          <p:nvPr>
            <p:ph type="title" idx="2" hasCustomPrompt="1"/>
          </p:nvPr>
        </p:nvSpPr>
        <p:spPr>
          <a:xfrm>
            <a:off x="705313" y="1245763"/>
            <a:ext cx="912600" cy="498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46" name="Google Shape;146;p22"/>
          <p:cNvSpPr txBox="1">
            <a:spLocks noGrp="1"/>
          </p:cNvSpPr>
          <p:nvPr>
            <p:ph type="subTitle" idx="3"/>
          </p:nvPr>
        </p:nvSpPr>
        <p:spPr>
          <a:xfrm>
            <a:off x="714113" y="393838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47" name="Google Shape;147;p22"/>
          <p:cNvSpPr txBox="1">
            <a:spLocks noGrp="1"/>
          </p:cNvSpPr>
          <p:nvPr>
            <p:ph type="title" idx="4"/>
          </p:nvPr>
        </p:nvSpPr>
        <p:spPr>
          <a:xfrm>
            <a:off x="714125" y="3442550"/>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48" name="Google Shape;148;p22"/>
          <p:cNvSpPr txBox="1">
            <a:spLocks noGrp="1"/>
          </p:cNvSpPr>
          <p:nvPr>
            <p:ph type="title" idx="5" hasCustomPrompt="1"/>
          </p:nvPr>
        </p:nvSpPr>
        <p:spPr>
          <a:xfrm>
            <a:off x="704413" y="2944538"/>
            <a:ext cx="914400" cy="498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49" name="Google Shape;149;p22"/>
          <p:cNvSpPr txBox="1">
            <a:spLocks noGrp="1"/>
          </p:cNvSpPr>
          <p:nvPr>
            <p:ph type="subTitle" idx="6"/>
          </p:nvPr>
        </p:nvSpPr>
        <p:spPr>
          <a:xfrm>
            <a:off x="6088213" y="2235538"/>
            <a:ext cx="23400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1400"/>
            </a:lvl1pPr>
            <a:lvl2pPr lvl="1" algn="r" rtl="0">
              <a:spcBef>
                <a:spcPts val="0"/>
              </a:spcBef>
              <a:spcAft>
                <a:spcPts val="0"/>
              </a:spcAft>
              <a:buNone/>
              <a:defRPr sz="1400"/>
            </a:lvl2pPr>
            <a:lvl3pPr lvl="2" algn="r" rtl="0">
              <a:spcBef>
                <a:spcPts val="0"/>
              </a:spcBef>
              <a:spcAft>
                <a:spcPts val="0"/>
              </a:spcAft>
              <a:buNone/>
              <a:defRPr sz="1400"/>
            </a:lvl3pPr>
            <a:lvl4pPr lvl="3" algn="r" rtl="0">
              <a:spcBef>
                <a:spcPts val="0"/>
              </a:spcBef>
              <a:spcAft>
                <a:spcPts val="0"/>
              </a:spcAft>
              <a:buNone/>
              <a:defRPr sz="1400"/>
            </a:lvl4pPr>
            <a:lvl5pPr lvl="4" algn="r" rtl="0">
              <a:spcBef>
                <a:spcPts val="0"/>
              </a:spcBef>
              <a:spcAft>
                <a:spcPts val="0"/>
              </a:spcAft>
              <a:buNone/>
              <a:defRPr sz="1400"/>
            </a:lvl5pPr>
            <a:lvl6pPr lvl="5" algn="r" rtl="0">
              <a:spcBef>
                <a:spcPts val="0"/>
              </a:spcBef>
              <a:spcAft>
                <a:spcPts val="0"/>
              </a:spcAft>
              <a:buNone/>
              <a:defRPr sz="1400"/>
            </a:lvl6pPr>
            <a:lvl7pPr lvl="6" algn="r" rtl="0">
              <a:spcBef>
                <a:spcPts val="0"/>
              </a:spcBef>
              <a:spcAft>
                <a:spcPts val="0"/>
              </a:spcAft>
              <a:buNone/>
              <a:defRPr sz="1400"/>
            </a:lvl7pPr>
            <a:lvl8pPr lvl="7" algn="r" rtl="0">
              <a:spcBef>
                <a:spcPts val="0"/>
              </a:spcBef>
              <a:spcAft>
                <a:spcPts val="0"/>
              </a:spcAft>
              <a:buNone/>
              <a:defRPr sz="1400"/>
            </a:lvl8pPr>
            <a:lvl9pPr lvl="8" algn="r" rtl="0">
              <a:spcBef>
                <a:spcPts val="0"/>
              </a:spcBef>
              <a:spcAft>
                <a:spcPts val="0"/>
              </a:spcAft>
              <a:buNone/>
              <a:defRPr sz="1400"/>
            </a:lvl9pPr>
          </a:lstStyle>
          <a:p>
            <a:endParaRPr/>
          </a:p>
        </p:txBody>
      </p:sp>
      <p:sp>
        <p:nvSpPr>
          <p:cNvPr id="150" name="Google Shape;150;p22"/>
          <p:cNvSpPr txBox="1">
            <a:spLocks noGrp="1"/>
          </p:cNvSpPr>
          <p:nvPr>
            <p:ph type="title" idx="7"/>
          </p:nvPr>
        </p:nvSpPr>
        <p:spPr>
          <a:xfrm>
            <a:off x="6088225" y="1743775"/>
            <a:ext cx="23400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51" name="Google Shape;151;p22"/>
          <p:cNvSpPr txBox="1">
            <a:spLocks noGrp="1"/>
          </p:cNvSpPr>
          <p:nvPr>
            <p:ph type="title" idx="8" hasCustomPrompt="1"/>
          </p:nvPr>
        </p:nvSpPr>
        <p:spPr>
          <a:xfrm>
            <a:off x="7515413" y="1245763"/>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52" name="Google Shape;152;p22"/>
          <p:cNvSpPr txBox="1">
            <a:spLocks noGrp="1"/>
          </p:cNvSpPr>
          <p:nvPr>
            <p:ph type="subTitle" idx="9"/>
          </p:nvPr>
        </p:nvSpPr>
        <p:spPr>
          <a:xfrm>
            <a:off x="6088213" y="3938388"/>
            <a:ext cx="2340000" cy="3657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400"/>
            </a:lvl1pPr>
            <a:lvl2pPr lvl="1" algn="r" rtl="0">
              <a:lnSpc>
                <a:spcPct val="100000"/>
              </a:lnSpc>
              <a:spcBef>
                <a:spcPts val="0"/>
              </a:spcBef>
              <a:spcAft>
                <a:spcPts val="0"/>
              </a:spcAft>
              <a:buNone/>
              <a:defRPr sz="1400"/>
            </a:lvl2pPr>
            <a:lvl3pPr lvl="2" algn="r" rtl="0">
              <a:lnSpc>
                <a:spcPct val="100000"/>
              </a:lnSpc>
              <a:spcBef>
                <a:spcPts val="0"/>
              </a:spcBef>
              <a:spcAft>
                <a:spcPts val="0"/>
              </a:spcAft>
              <a:buNone/>
              <a:defRPr sz="1400"/>
            </a:lvl3pPr>
            <a:lvl4pPr lvl="3" algn="r" rtl="0">
              <a:lnSpc>
                <a:spcPct val="100000"/>
              </a:lnSpc>
              <a:spcBef>
                <a:spcPts val="0"/>
              </a:spcBef>
              <a:spcAft>
                <a:spcPts val="0"/>
              </a:spcAft>
              <a:buNone/>
              <a:defRPr sz="1400"/>
            </a:lvl4pPr>
            <a:lvl5pPr lvl="4" algn="r" rtl="0">
              <a:lnSpc>
                <a:spcPct val="100000"/>
              </a:lnSpc>
              <a:spcBef>
                <a:spcPts val="0"/>
              </a:spcBef>
              <a:spcAft>
                <a:spcPts val="0"/>
              </a:spcAft>
              <a:buNone/>
              <a:defRPr sz="1400"/>
            </a:lvl5pPr>
            <a:lvl6pPr lvl="5" algn="r" rtl="0">
              <a:lnSpc>
                <a:spcPct val="100000"/>
              </a:lnSpc>
              <a:spcBef>
                <a:spcPts val="0"/>
              </a:spcBef>
              <a:spcAft>
                <a:spcPts val="0"/>
              </a:spcAft>
              <a:buNone/>
              <a:defRPr sz="1400"/>
            </a:lvl6pPr>
            <a:lvl7pPr lvl="6" algn="r" rtl="0">
              <a:lnSpc>
                <a:spcPct val="100000"/>
              </a:lnSpc>
              <a:spcBef>
                <a:spcPts val="0"/>
              </a:spcBef>
              <a:spcAft>
                <a:spcPts val="0"/>
              </a:spcAft>
              <a:buNone/>
              <a:defRPr sz="1400"/>
            </a:lvl7pPr>
            <a:lvl8pPr lvl="7" algn="r" rtl="0">
              <a:lnSpc>
                <a:spcPct val="100000"/>
              </a:lnSpc>
              <a:spcBef>
                <a:spcPts val="0"/>
              </a:spcBef>
              <a:spcAft>
                <a:spcPts val="0"/>
              </a:spcAft>
              <a:buNone/>
              <a:defRPr sz="1400"/>
            </a:lvl8pPr>
            <a:lvl9pPr lvl="8" algn="r" rtl="0">
              <a:lnSpc>
                <a:spcPct val="100000"/>
              </a:lnSpc>
              <a:spcBef>
                <a:spcPts val="0"/>
              </a:spcBef>
              <a:spcAft>
                <a:spcPts val="0"/>
              </a:spcAft>
              <a:buNone/>
              <a:defRPr sz="1400"/>
            </a:lvl9pPr>
          </a:lstStyle>
          <a:p>
            <a:endParaRPr/>
          </a:p>
        </p:txBody>
      </p:sp>
      <p:sp>
        <p:nvSpPr>
          <p:cNvPr id="153" name="Google Shape;153;p22"/>
          <p:cNvSpPr txBox="1">
            <a:spLocks noGrp="1"/>
          </p:cNvSpPr>
          <p:nvPr>
            <p:ph type="title" idx="13"/>
          </p:nvPr>
        </p:nvSpPr>
        <p:spPr>
          <a:xfrm>
            <a:off x="6088225" y="3442550"/>
            <a:ext cx="2340000" cy="3657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54" name="Google Shape;154;p22">
            <a:hlinkClick r:id="" action="ppaction://noaction"/>
          </p:cNvPr>
          <p:cNvSpPr txBox="1">
            <a:spLocks noGrp="1"/>
          </p:cNvSpPr>
          <p:nvPr>
            <p:ph type="title" idx="14" hasCustomPrompt="1"/>
          </p:nvPr>
        </p:nvSpPr>
        <p:spPr>
          <a:xfrm>
            <a:off x="7515413" y="2944538"/>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55" name="Google Shape;155;p22"/>
          <p:cNvSpPr txBox="1">
            <a:spLocks noGrp="1"/>
          </p:cNvSpPr>
          <p:nvPr>
            <p:ph type="title" idx="15"/>
          </p:nvPr>
        </p:nvSpPr>
        <p:spPr>
          <a:xfrm>
            <a:off x="714125" y="546825"/>
            <a:ext cx="77157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400"/>
              <a:buNone/>
              <a:defRPr sz="3000" b="1">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56" name="Google Shape;156;p22"/>
          <p:cNvSpPr txBox="1">
            <a:spLocks noGrp="1"/>
          </p:cNvSpPr>
          <p:nvPr>
            <p:ph type="subTitle" idx="16"/>
          </p:nvPr>
        </p:nvSpPr>
        <p:spPr>
          <a:xfrm>
            <a:off x="3401175" y="3938388"/>
            <a:ext cx="2340000" cy="365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None/>
              <a:defRPr sz="1400"/>
            </a:lvl1pPr>
            <a:lvl2pPr lvl="1" algn="ctr" rtl="0">
              <a:lnSpc>
                <a:spcPct val="100000"/>
              </a:lnSpc>
              <a:spcBef>
                <a:spcPts val="0"/>
              </a:spcBef>
              <a:spcAft>
                <a:spcPts val="0"/>
              </a:spcAft>
              <a:buNone/>
              <a:defRPr sz="1400"/>
            </a:lvl2pPr>
            <a:lvl3pPr lvl="2" algn="ctr" rtl="0">
              <a:lnSpc>
                <a:spcPct val="100000"/>
              </a:lnSpc>
              <a:spcBef>
                <a:spcPts val="0"/>
              </a:spcBef>
              <a:spcAft>
                <a:spcPts val="0"/>
              </a:spcAft>
              <a:buNone/>
              <a:defRPr sz="1400"/>
            </a:lvl3pPr>
            <a:lvl4pPr lvl="3" algn="ctr" rtl="0">
              <a:lnSpc>
                <a:spcPct val="100000"/>
              </a:lnSpc>
              <a:spcBef>
                <a:spcPts val="0"/>
              </a:spcBef>
              <a:spcAft>
                <a:spcPts val="0"/>
              </a:spcAft>
              <a:buNone/>
              <a:defRPr sz="1400"/>
            </a:lvl4pPr>
            <a:lvl5pPr lvl="4" algn="ctr" rtl="0">
              <a:lnSpc>
                <a:spcPct val="100000"/>
              </a:lnSpc>
              <a:spcBef>
                <a:spcPts val="0"/>
              </a:spcBef>
              <a:spcAft>
                <a:spcPts val="0"/>
              </a:spcAft>
              <a:buNone/>
              <a:defRPr sz="1400"/>
            </a:lvl5pPr>
            <a:lvl6pPr lvl="5" algn="ctr" rtl="0">
              <a:lnSpc>
                <a:spcPct val="100000"/>
              </a:lnSpc>
              <a:spcBef>
                <a:spcPts val="0"/>
              </a:spcBef>
              <a:spcAft>
                <a:spcPts val="0"/>
              </a:spcAft>
              <a:buNone/>
              <a:defRPr sz="1400"/>
            </a:lvl6pPr>
            <a:lvl7pPr lvl="6" algn="ctr" rtl="0">
              <a:lnSpc>
                <a:spcPct val="100000"/>
              </a:lnSpc>
              <a:spcBef>
                <a:spcPts val="0"/>
              </a:spcBef>
              <a:spcAft>
                <a:spcPts val="0"/>
              </a:spcAft>
              <a:buNone/>
              <a:defRPr sz="1400"/>
            </a:lvl7pPr>
            <a:lvl8pPr lvl="7" algn="ctr" rtl="0">
              <a:lnSpc>
                <a:spcPct val="100000"/>
              </a:lnSpc>
              <a:spcBef>
                <a:spcPts val="0"/>
              </a:spcBef>
              <a:spcAft>
                <a:spcPts val="0"/>
              </a:spcAft>
              <a:buNone/>
              <a:defRPr sz="1400"/>
            </a:lvl8pPr>
            <a:lvl9pPr lvl="8" algn="ctr" rtl="0">
              <a:lnSpc>
                <a:spcPct val="100000"/>
              </a:lnSpc>
              <a:spcBef>
                <a:spcPts val="0"/>
              </a:spcBef>
              <a:spcAft>
                <a:spcPts val="0"/>
              </a:spcAft>
              <a:buNone/>
              <a:defRPr sz="1400"/>
            </a:lvl9pPr>
          </a:lstStyle>
          <a:p>
            <a:endParaRPr/>
          </a:p>
        </p:txBody>
      </p:sp>
      <p:sp>
        <p:nvSpPr>
          <p:cNvPr id="157" name="Google Shape;157;p22"/>
          <p:cNvSpPr txBox="1">
            <a:spLocks noGrp="1"/>
          </p:cNvSpPr>
          <p:nvPr>
            <p:ph type="title" idx="17"/>
          </p:nvPr>
        </p:nvSpPr>
        <p:spPr>
          <a:xfrm>
            <a:off x="3401187" y="3442550"/>
            <a:ext cx="23400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58" name="Google Shape;158;p22">
            <a:hlinkClick r:id="" action="ppaction://noaction"/>
          </p:cNvPr>
          <p:cNvSpPr txBox="1">
            <a:spLocks noGrp="1"/>
          </p:cNvSpPr>
          <p:nvPr>
            <p:ph type="title" idx="18" hasCustomPrompt="1"/>
          </p:nvPr>
        </p:nvSpPr>
        <p:spPr>
          <a:xfrm>
            <a:off x="4113975" y="2944538"/>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ackground">
  <p:cSld name="SECTION_HEADER_1_3_1_1">
    <p:bg>
      <p:bgPr>
        <a:solidFill>
          <a:schemeClr val="lt2"/>
        </a:solidFill>
        <a:effectLst/>
      </p:bgPr>
    </p:bg>
    <p:spTree>
      <p:nvGrpSpPr>
        <p:cNvPr id="1" name="Shape 328"/>
        <p:cNvGrpSpPr/>
        <p:nvPr/>
      </p:nvGrpSpPr>
      <p:grpSpPr>
        <a:xfrm>
          <a:off x="0" y="0"/>
          <a:ext cx="0" cy="0"/>
          <a:chOff x="0" y="0"/>
          <a:chExt cx="0" cy="0"/>
        </a:xfrm>
      </p:grpSpPr>
      <p:pic>
        <p:nvPicPr>
          <p:cNvPr id="329" name="Google Shape;329;p44"/>
          <p:cNvPicPr preferRelativeResize="0"/>
          <p:nvPr/>
        </p:nvPicPr>
        <p:blipFill>
          <a:blip r:embed="rId2">
            <a:alphaModFix amt="75000"/>
          </a:blip>
          <a:stretch>
            <a:fillRect/>
          </a:stretch>
        </p:blipFill>
        <p:spPr>
          <a:xfrm>
            <a:off x="0" y="1519237"/>
            <a:ext cx="2060450" cy="1984276"/>
          </a:xfrm>
          <a:prstGeom prst="rect">
            <a:avLst/>
          </a:prstGeom>
          <a:noFill/>
          <a:ln>
            <a:noFill/>
          </a:ln>
        </p:spPr>
      </p:pic>
      <p:pic>
        <p:nvPicPr>
          <p:cNvPr id="330" name="Google Shape;330;p44"/>
          <p:cNvPicPr preferRelativeResize="0"/>
          <p:nvPr/>
        </p:nvPicPr>
        <p:blipFill>
          <a:blip r:embed="rId2">
            <a:alphaModFix amt="75000"/>
          </a:blip>
          <a:stretch>
            <a:fillRect/>
          </a:stretch>
        </p:blipFill>
        <p:spPr>
          <a:xfrm rot="10800000">
            <a:off x="7083550" y="1639987"/>
            <a:ext cx="2060450" cy="1984276"/>
          </a:xfrm>
          <a:prstGeom prst="rect">
            <a:avLst/>
          </a:prstGeom>
          <a:noFill/>
          <a:ln>
            <a:noFill/>
          </a:ln>
        </p:spPr>
      </p:pic>
      <p:sp>
        <p:nvSpPr>
          <p:cNvPr id="331" name="Google Shape;331;p44"/>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1">
  <p:cSld name="SECTION_HEADER_1_3_1_1_1">
    <p:bg>
      <p:bgPr>
        <a:solidFill>
          <a:schemeClr val="lt2"/>
        </a:solidFill>
        <a:effectLst/>
      </p:bgPr>
    </p:bg>
    <p:spTree>
      <p:nvGrpSpPr>
        <p:cNvPr id="1" name="Shape 332"/>
        <p:cNvGrpSpPr/>
        <p:nvPr/>
      </p:nvGrpSpPr>
      <p:grpSpPr>
        <a:xfrm>
          <a:off x="0" y="0"/>
          <a:ext cx="0" cy="0"/>
          <a:chOff x="0" y="0"/>
          <a:chExt cx="0" cy="0"/>
        </a:xfrm>
      </p:grpSpPr>
      <p:sp>
        <p:nvSpPr>
          <p:cNvPr id="333" name="Google Shape;333;p45"/>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334" name="Google Shape;334;p45"/>
          <p:cNvPicPr preferRelativeResize="0"/>
          <p:nvPr/>
        </p:nvPicPr>
        <p:blipFill>
          <a:blip r:embed="rId2">
            <a:alphaModFix amt="55000"/>
          </a:blip>
          <a:stretch>
            <a:fillRect/>
          </a:stretch>
        </p:blipFill>
        <p:spPr>
          <a:xfrm>
            <a:off x="2209800" y="0"/>
            <a:ext cx="2105025" cy="2172326"/>
          </a:xfrm>
          <a:prstGeom prst="rect">
            <a:avLst/>
          </a:prstGeom>
          <a:noFill/>
          <a:ln>
            <a:noFill/>
          </a:ln>
        </p:spPr>
      </p:pic>
      <p:pic>
        <p:nvPicPr>
          <p:cNvPr id="335" name="Google Shape;335;p45"/>
          <p:cNvPicPr preferRelativeResize="0"/>
          <p:nvPr/>
        </p:nvPicPr>
        <p:blipFill>
          <a:blip r:embed="rId2">
            <a:alphaModFix amt="55000"/>
          </a:blip>
          <a:stretch>
            <a:fillRect/>
          </a:stretch>
        </p:blipFill>
        <p:spPr>
          <a:xfrm rot="10800000" flipH="1">
            <a:off x="4829175" y="2971175"/>
            <a:ext cx="2105025" cy="2172326"/>
          </a:xfrm>
          <a:prstGeom prst="rect">
            <a:avLst/>
          </a:prstGeom>
          <a:noFill/>
          <a:ln>
            <a:noFill/>
          </a:ln>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lt2"/>
        </a:solidFill>
        <a:effectLst/>
      </p:bgPr>
    </p:bg>
    <p:spTree>
      <p:nvGrpSpPr>
        <p:cNvPr id="1" name="Shape 14"/>
        <p:cNvGrpSpPr/>
        <p:nvPr/>
      </p:nvGrpSpPr>
      <p:grpSpPr>
        <a:xfrm>
          <a:off x="0" y="0"/>
          <a:ext cx="0" cy="0"/>
          <a:chOff x="0" y="0"/>
          <a:chExt cx="0" cy="0"/>
        </a:xfrm>
      </p:grpSpPr>
      <p:pic>
        <p:nvPicPr>
          <p:cNvPr id="15" name="Google Shape;15;p3"/>
          <p:cNvPicPr preferRelativeResize="0"/>
          <p:nvPr/>
        </p:nvPicPr>
        <p:blipFill>
          <a:blip r:embed="rId2">
            <a:alphaModFix amt="55000"/>
          </a:blip>
          <a:stretch>
            <a:fillRect/>
          </a:stretch>
        </p:blipFill>
        <p:spPr>
          <a:xfrm>
            <a:off x="5916772" y="0"/>
            <a:ext cx="3227225" cy="3330400"/>
          </a:xfrm>
          <a:prstGeom prst="rect">
            <a:avLst/>
          </a:prstGeom>
          <a:noFill/>
          <a:ln>
            <a:noFill/>
          </a:ln>
        </p:spPr>
      </p:pic>
      <p:sp>
        <p:nvSpPr>
          <p:cNvPr id="16" name="Google Shape;16;p3"/>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3"/>
          <p:cNvSpPr txBox="1">
            <a:spLocks noGrp="1"/>
          </p:cNvSpPr>
          <p:nvPr>
            <p:ph type="title"/>
          </p:nvPr>
        </p:nvSpPr>
        <p:spPr>
          <a:xfrm>
            <a:off x="714125" y="1572350"/>
            <a:ext cx="3248400" cy="16806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1800"/>
              <a:buNone/>
              <a:defRPr sz="38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8" name="Google Shape;18;p3"/>
          <p:cNvSpPr txBox="1">
            <a:spLocks noGrp="1"/>
          </p:cNvSpPr>
          <p:nvPr>
            <p:ph type="title" idx="2"/>
          </p:nvPr>
        </p:nvSpPr>
        <p:spPr>
          <a:xfrm>
            <a:off x="714125" y="543950"/>
            <a:ext cx="1429200" cy="8760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400"/>
              <a:buNone/>
              <a:defRPr sz="6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9" name="Google Shape;19;p3"/>
          <p:cNvSpPr txBox="1">
            <a:spLocks noGrp="1"/>
          </p:cNvSpPr>
          <p:nvPr>
            <p:ph type="subTitle" idx="1"/>
          </p:nvPr>
        </p:nvSpPr>
        <p:spPr>
          <a:xfrm>
            <a:off x="714125" y="3331275"/>
            <a:ext cx="2610300" cy="622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sz="1600"/>
            </a:lvl1pPr>
            <a:lvl2pPr lvl="1" rtl="0">
              <a:lnSpc>
                <a:spcPct val="100000"/>
              </a:lnSpc>
              <a:spcBef>
                <a:spcPts val="0"/>
              </a:spcBef>
              <a:spcAft>
                <a:spcPts val="0"/>
              </a:spcAft>
              <a:buNone/>
              <a:defRPr sz="1600"/>
            </a:lvl2pPr>
            <a:lvl3pPr lvl="2" rtl="0">
              <a:lnSpc>
                <a:spcPct val="100000"/>
              </a:lnSpc>
              <a:spcBef>
                <a:spcPts val="0"/>
              </a:spcBef>
              <a:spcAft>
                <a:spcPts val="0"/>
              </a:spcAft>
              <a:buNone/>
              <a:defRPr sz="1600"/>
            </a:lvl3pPr>
            <a:lvl4pPr lvl="3" rtl="0">
              <a:lnSpc>
                <a:spcPct val="100000"/>
              </a:lnSpc>
              <a:spcBef>
                <a:spcPts val="0"/>
              </a:spcBef>
              <a:spcAft>
                <a:spcPts val="0"/>
              </a:spcAft>
              <a:buNone/>
              <a:defRPr sz="1600"/>
            </a:lvl4pPr>
            <a:lvl5pPr lvl="4" rtl="0">
              <a:lnSpc>
                <a:spcPct val="100000"/>
              </a:lnSpc>
              <a:spcBef>
                <a:spcPts val="0"/>
              </a:spcBef>
              <a:spcAft>
                <a:spcPts val="0"/>
              </a:spcAft>
              <a:buNone/>
              <a:defRPr sz="1600"/>
            </a:lvl5pPr>
            <a:lvl6pPr lvl="5" rtl="0">
              <a:lnSpc>
                <a:spcPct val="100000"/>
              </a:lnSpc>
              <a:spcBef>
                <a:spcPts val="0"/>
              </a:spcBef>
              <a:spcAft>
                <a:spcPts val="0"/>
              </a:spcAft>
              <a:buNone/>
              <a:defRPr sz="1600"/>
            </a:lvl6pPr>
            <a:lvl7pPr lvl="6" rtl="0">
              <a:lnSpc>
                <a:spcPct val="100000"/>
              </a:lnSpc>
              <a:spcBef>
                <a:spcPts val="0"/>
              </a:spcBef>
              <a:spcAft>
                <a:spcPts val="0"/>
              </a:spcAft>
              <a:buNone/>
              <a:defRPr sz="1600"/>
            </a:lvl7pPr>
            <a:lvl8pPr lvl="7" rtl="0">
              <a:lnSpc>
                <a:spcPct val="100000"/>
              </a:lnSpc>
              <a:spcBef>
                <a:spcPts val="0"/>
              </a:spcBef>
              <a:spcAft>
                <a:spcPts val="0"/>
              </a:spcAft>
              <a:buNone/>
              <a:defRPr sz="1600"/>
            </a:lvl8pPr>
            <a:lvl9pPr lvl="8" rtl="0">
              <a:lnSpc>
                <a:spcPct val="100000"/>
              </a:lnSpc>
              <a:spcBef>
                <a:spcPts val="0"/>
              </a:spcBef>
              <a:spcAft>
                <a:spcPts val="0"/>
              </a:spcAft>
              <a:buNone/>
              <a:defRPr sz="1600"/>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bg>
      <p:bgPr>
        <a:solidFill>
          <a:schemeClr val="lt2"/>
        </a:solidFill>
        <a:effectLst/>
      </p:bgPr>
    </p:bg>
    <p:spTree>
      <p:nvGrpSpPr>
        <p:cNvPr id="1" name="Shape 20"/>
        <p:cNvGrpSpPr/>
        <p:nvPr/>
      </p:nvGrpSpPr>
      <p:grpSpPr>
        <a:xfrm>
          <a:off x="0" y="0"/>
          <a:ext cx="0" cy="0"/>
          <a:chOff x="0" y="0"/>
          <a:chExt cx="0" cy="0"/>
        </a:xfrm>
      </p:grpSpPr>
      <p:pic>
        <p:nvPicPr>
          <p:cNvPr id="21" name="Google Shape;21;p4"/>
          <p:cNvPicPr preferRelativeResize="0"/>
          <p:nvPr/>
        </p:nvPicPr>
        <p:blipFill>
          <a:blip r:embed="rId2">
            <a:alphaModFix amt="75000"/>
          </a:blip>
          <a:stretch>
            <a:fillRect/>
          </a:stretch>
        </p:blipFill>
        <p:spPr>
          <a:xfrm>
            <a:off x="0" y="0"/>
            <a:ext cx="2060450" cy="1984276"/>
          </a:xfrm>
          <a:prstGeom prst="rect">
            <a:avLst/>
          </a:prstGeom>
          <a:noFill/>
          <a:ln>
            <a:noFill/>
          </a:ln>
        </p:spPr>
      </p:pic>
      <p:pic>
        <p:nvPicPr>
          <p:cNvPr id="22" name="Google Shape;22;p4"/>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sp>
        <p:nvSpPr>
          <p:cNvPr id="23" name="Google Shape;23;p4"/>
          <p:cNvSpPr txBox="1">
            <a:spLocks noGrp="1"/>
          </p:cNvSpPr>
          <p:nvPr>
            <p:ph type="title"/>
          </p:nvPr>
        </p:nvSpPr>
        <p:spPr>
          <a:xfrm>
            <a:off x="714125" y="543950"/>
            <a:ext cx="7716000" cy="36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24" name="Google Shape;24;p4"/>
          <p:cNvSpPr txBox="1">
            <a:spLocks noGrp="1"/>
          </p:cNvSpPr>
          <p:nvPr>
            <p:ph type="body" idx="1"/>
          </p:nvPr>
        </p:nvSpPr>
        <p:spPr>
          <a:xfrm>
            <a:off x="714000" y="1064375"/>
            <a:ext cx="7716000" cy="3543300"/>
          </a:xfrm>
          <a:prstGeom prst="rect">
            <a:avLst/>
          </a:prstGeom>
        </p:spPr>
        <p:txBody>
          <a:bodyPr spcFirstLastPara="1" wrap="square" lIns="91425" tIns="91425" rIns="91425" bIns="91425" anchor="t" anchorCtr="0">
            <a:noAutofit/>
          </a:bodyPr>
          <a:lstStyle>
            <a:lvl1pPr marL="457200" lvl="0" indent="-311150" rtl="0">
              <a:lnSpc>
                <a:spcPct val="100000"/>
              </a:lnSpc>
              <a:spcBef>
                <a:spcPts val="0"/>
              </a:spcBef>
              <a:spcAft>
                <a:spcPts val="0"/>
              </a:spcAft>
              <a:buSzPts val="1300"/>
              <a:buChar char="●"/>
              <a:defRPr sz="1300"/>
            </a:lvl1pPr>
            <a:lvl2pPr marL="914400" lvl="1" indent="-311150" rtl="0">
              <a:spcBef>
                <a:spcPts val="1600"/>
              </a:spcBef>
              <a:spcAft>
                <a:spcPts val="0"/>
              </a:spcAft>
              <a:buSzPts val="1300"/>
              <a:buFont typeface="Roboto Condensed Light"/>
              <a:buChar char="○"/>
              <a:defRPr sz="1300"/>
            </a:lvl2pPr>
            <a:lvl3pPr marL="1371600" lvl="2" indent="-311150" rtl="0">
              <a:spcBef>
                <a:spcPts val="1600"/>
              </a:spcBef>
              <a:spcAft>
                <a:spcPts val="0"/>
              </a:spcAft>
              <a:buSzPts val="1300"/>
              <a:buFont typeface="Roboto Condensed Light"/>
              <a:buChar char="■"/>
              <a:defRPr sz="1300"/>
            </a:lvl3pPr>
            <a:lvl4pPr marL="1828800" lvl="3" indent="-311150" rtl="0">
              <a:spcBef>
                <a:spcPts val="1600"/>
              </a:spcBef>
              <a:spcAft>
                <a:spcPts val="0"/>
              </a:spcAft>
              <a:buSzPts val="1300"/>
              <a:buFont typeface="Roboto Condensed Light"/>
              <a:buChar char="●"/>
              <a:defRPr sz="1300"/>
            </a:lvl4pPr>
            <a:lvl5pPr marL="2286000" lvl="4" indent="-311150" rtl="0">
              <a:spcBef>
                <a:spcPts val="1600"/>
              </a:spcBef>
              <a:spcAft>
                <a:spcPts val="0"/>
              </a:spcAft>
              <a:buSzPts val="1300"/>
              <a:buFont typeface="Roboto Condensed Light"/>
              <a:buChar char="○"/>
              <a:defRPr sz="1300"/>
            </a:lvl5pPr>
            <a:lvl6pPr marL="2743200" lvl="5" indent="-311150" rtl="0">
              <a:spcBef>
                <a:spcPts val="1600"/>
              </a:spcBef>
              <a:spcAft>
                <a:spcPts val="0"/>
              </a:spcAft>
              <a:buSzPts val="1300"/>
              <a:buFont typeface="Roboto Condensed Light"/>
              <a:buChar char="■"/>
              <a:defRPr sz="1300"/>
            </a:lvl6pPr>
            <a:lvl7pPr marL="3200400" lvl="6" indent="-311150" rtl="0">
              <a:spcBef>
                <a:spcPts val="1600"/>
              </a:spcBef>
              <a:spcAft>
                <a:spcPts val="0"/>
              </a:spcAft>
              <a:buSzPts val="1300"/>
              <a:buFont typeface="Roboto Condensed Light"/>
              <a:buChar char="●"/>
              <a:defRPr sz="1300"/>
            </a:lvl7pPr>
            <a:lvl8pPr marL="3657600" lvl="7" indent="-311150" rtl="0">
              <a:spcBef>
                <a:spcPts val="1600"/>
              </a:spcBef>
              <a:spcAft>
                <a:spcPts val="0"/>
              </a:spcAft>
              <a:buSzPts val="1300"/>
              <a:buFont typeface="Roboto Condensed Light"/>
              <a:buChar char="○"/>
              <a:defRPr sz="1300"/>
            </a:lvl8pPr>
            <a:lvl9pPr marL="4114800" lvl="8" indent="-311150" rtl="0">
              <a:spcBef>
                <a:spcPts val="1600"/>
              </a:spcBef>
              <a:spcAft>
                <a:spcPts val="1600"/>
              </a:spcAft>
              <a:buSzPts val="1300"/>
              <a:buFont typeface="Roboto Condensed Light"/>
              <a:buChar char="■"/>
              <a:defRPr sz="1300"/>
            </a:lvl9pPr>
          </a:lstStyle>
          <a:p>
            <a:endParaRPr/>
          </a:p>
        </p:txBody>
      </p:sp>
      <p:sp>
        <p:nvSpPr>
          <p:cNvPr id="25" name="Google Shape;25;p4"/>
          <p:cNvSpPr/>
          <p:nvPr/>
        </p:nvSpPr>
        <p:spPr>
          <a:xfrm>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39"/>
        <p:cNvGrpSpPr/>
        <p:nvPr/>
      </p:nvGrpSpPr>
      <p:grpSpPr>
        <a:xfrm>
          <a:off x="0" y="0"/>
          <a:ext cx="0" cy="0"/>
          <a:chOff x="0" y="0"/>
          <a:chExt cx="0" cy="0"/>
        </a:xfrm>
      </p:grpSpPr>
      <p:pic>
        <p:nvPicPr>
          <p:cNvPr id="40" name="Google Shape;40;p7"/>
          <p:cNvPicPr preferRelativeResize="0"/>
          <p:nvPr/>
        </p:nvPicPr>
        <p:blipFill>
          <a:blip r:embed="rId2">
            <a:alphaModFix amt="75000"/>
          </a:blip>
          <a:stretch>
            <a:fillRect/>
          </a:stretch>
        </p:blipFill>
        <p:spPr>
          <a:xfrm>
            <a:off x="0" y="0"/>
            <a:ext cx="2060450" cy="1984276"/>
          </a:xfrm>
          <a:prstGeom prst="rect">
            <a:avLst/>
          </a:prstGeom>
          <a:noFill/>
          <a:ln>
            <a:noFill/>
          </a:ln>
        </p:spPr>
      </p:pic>
      <p:pic>
        <p:nvPicPr>
          <p:cNvPr id="41" name="Google Shape;41;p7"/>
          <p:cNvPicPr preferRelativeResize="0"/>
          <p:nvPr/>
        </p:nvPicPr>
        <p:blipFill>
          <a:blip r:embed="rId2">
            <a:alphaModFix amt="75000"/>
          </a:blip>
          <a:stretch>
            <a:fillRect/>
          </a:stretch>
        </p:blipFill>
        <p:spPr>
          <a:xfrm rot="10800000">
            <a:off x="7083550" y="3159225"/>
            <a:ext cx="2060450" cy="1984276"/>
          </a:xfrm>
          <a:prstGeom prst="rect">
            <a:avLst/>
          </a:prstGeom>
          <a:noFill/>
          <a:ln>
            <a:noFill/>
          </a:ln>
        </p:spPr>
      </p:pic>
      <p:sp>
        <p:nvSpPr>
          <p:cNvPr id="42" name="Google Shape;42;p7"/>
          <p:cNvSpPr txBox="1">
            <a:spLocks noGrp="1"/>
          </p:cNvSpPr>
          <p:nvPr>
            <p:ph type="body" idx="1"/>
          </p:nvPr>
        </p:nvSpPr>
        <p:spPr>
          <a:xfrm>
            <a:off x="714125" y="1317600"/>
            <a:ext cx="4962900" cy="2508300"/>
          </a:xfrm>
          <a:prstGeom prst="rect">
            <a:avLst/>
          </a:prstGeom>
        </p:spPr>
        <p:txBody>
          <a:bodyPr spcFirstLastPara="1" wrap="square" lIns="91425" tIns="91425" rIns="91425" bIns="91425" anchor="ctr" anchorCtr="0">
            <a:noAutofit/>
          </a:bodyPr>
          <a:lstStyle>
            <a:lvl1pPr marL="457200" lvl="0" indent="-311150" rtl="0">
              <a:lnSpc>
                <a:spcPct val="100000"/>
              </a:lnSpc>
              <a:spcBef>
                <a:spcPts val="0"/>
              </a:spcBef>
              <a:spcAft>
                <a:spcPts val="0"/>
              </a:spcAft>
              <a:buSzPts val="1300"/>
              <a:buChar char="●"/>
              <a:defRPr sz="1400"/>
            </a:lvl1pPr>
            <a:lvl2pPr marL="914400" lvl="1" indent="-311150" rtl="0">
              <a:spcBef>
                <a:spcPts val="0"/>
              </a:spcBef>
              <a:spcAft>
                <a:spcPts val="0"/>
              </a:spcAft>
              <a:buSzPts val="1300"/>
              <a:buChar char="○"/>
              <a:defRPr sz="1300"/>
            </a:lvl2pPr>
            <a:lvl3pPr marL="1371600" lvl="2" indent="-311150" rtl="0">
              <a:spcBef>
                <a:spcPts val="1600"/>
              </a:spcBef>
              <a:spcAft>
                <a:spcPts val="0"/>
              </a:spcAft>
              <a:buSzPts val="1300"/>
              <a:buChar char="■"/>
              <a:defRPr sz="1300"/>
            </a:lvl3pPr>
            <a:lvl4pPr marL="1828800" lvl="3" indent="-311150" rtl="0">
              <a:spcBef>
                <a:spcPts val="1600"/>
              </a:spcBef>
              <a:spcAft>
                <a:spcPts val="0"/>
              </a:spcAft>
              <a:buSzPts val="1300"/>
              <a:buChar char="●"/>
              <a:defRPr sz="1300"/>
            </a:lvl4pPr>
            <a:lvl5pPr marL="2286000" lvl="4" indent="-311150" rtl="0">
              <a:spcBef>
                <a:spcPts val="1600"/>
              </a:spcBef>
              <a:spcAft>
                <a:spcPts val="0"/>
              </a:spcAft>
              <a:buSzPts val="1300"/>
              <a:buChar char="○"/>
              <a:defRPr sz="1300"/>
            </a:lvl5pPr>
            <a:lvl6pPr marL="2743200" lvl="5" indent="-311150" rtl="0">
              <a:spcBef>
                <a:spcPts val="1600"/>
              </a:spcBef>
              <a:spcAft>
                <a:spcPts val="0"/>
              </a:spcAft>
              <a:buSzPts val="1300"/>
              <a:buChar char="■"/>
              <a:defRPr sz="1300"/>
            </a:lvl6pPr>
            <a:lvl7pPr marL="3200400" lvl="6" indent="-311150" rtl="0">
              <a:spcBef>
                <a:spcPts val="1600"/>
              </a:spcBef>
              <a:spcAft>
                <a:spcPts val="0"/>
              </a:spcAft>
              <a:buSzPts val="1300"/>
              <a:buChar char="●"/>
              <a:defRPr sz="1300"/>
            </a:lvl7pPr>
            <a:lvl8pPr marL="3657600" lvl="7" indent="-311150" rtl="0">
              <a:spcBef>
                <a:spcPts val="1600"/>
              </a:spcBef>
              <a:spcAft>
                <a:spcPts val="0"/>
              </a:spcAft>
              <a:buSzPts val="1300"/>
              <a:buChar char="○"/>
              <a:defRPr sz="1300"/>
            </a:lvl8pPr>
            <a:lvl9pPr marL="4114800" lvl="8" indent="-311150" rtl="0">
              <a:spcBef>
                <a:spcPts val="1600"/>
              </a:spcBef>
              <a:spcAft>
                <a:spcPts val="1600"/>
              </a:spcAft>
              <a:buSzPts val="1300"/>
              <a:buChar char="■"/>
              <a:defRPr sz="1300"/>
            </a:lvl9pPr>
          </a:lstStyle>
          <a:p>
            <a:endParaRPr/>
          </a:p>
        </p:txBody>
      </p:sp>
      <p:sp>
        <p:nvSpPr>
          <p:cNvPr id="43" name="Google Shape;43;p7"/>
          <p:cNvSpPr txBox="1">
            <a:spLocks noGrp="1"/>
          </p:cNvSpPr>
          <p:nvPr>
            <p:ph type="title"/>
          </p:nvPr>
        </p:nvSpPr>
        <p:spPr>
          <a:xfrm>
            <a:off x="714125" y="543950"/>
            <a:ext cx="7715700" cy="368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44" name="Google Shape;44;p7"/>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bg>
      <p:bgPr>
        <a:solidFill>
          <a:schemeClr val="lt2"/>
        </a:solidFill>
        <a:effectLst/>
      </p:bgPr>
    </p:bg>
    <p:spTree>
      <p:nvGrpSpPr>
        <p:cNvPr id="1" name="Shape 49"/>
        <p:cNvGrpSpPr/>
        <p:nvPr/>
      </p:nvGrpSpPr>
      <p:grpSpPr>
        <a:xfrm>
          <a:off x="0" y="0"/>
          <a:ext cx="0" cy="0"/>
          <a:chOff x="0" y="0"/>
          <a:chExt cx="0" cy="0"/>
        </a:xfrm>
      </p:grpSpPr>
      <p:pic>
        <p:nvPicPr>
          <p:cNvPr id="50" name="Google Shape;50;p9"/>
          <p:cNvPicPr preferRelativeResize="0"/>
          <p:nvPr/>
        </p:nvPicPr>
        <p:blipFill>
          <a:blip r:embed="rId2">
            <a:alphaModFix amt="55000"/>
          </a:blip>
          <a:stretch>
            <a:fillRect/>
          </a:stretch>
        </p:blipFill>
        <p:spPr>
          <a:xfrm flipH="1">
            <a:off x="2958360" y="1779725"/>
            <a:ext cx="3227225" cy="3330400"/>
          </a:xfrm>
          <a:prstGeom prst="rect">
            <a:avLst/>
          </a:prstGeom>
          <a:noFill/>
          <a:ln>
            <a:noFill/>
          </a:ln>
        </p:spPr>
      </p:pic>
      <p:sp>
        <p:nvSpPr>
          <p:cNvPr id="51" name="Google Shape;51;p9"/>
          <p:cNvSpPr txBox="1">
            <a:spLocks noGrp="1"/>
          </p:cNvSpPr>
          <p:nvPr>
            <p:ph type="title"/>
          </p:nvPr>
        </p:nvSpPr>
        <p:spPr>
          <a:xfrm>
            <a:off x="714120" y="1576894"/>
            <a:ext cx="3060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1800"/>
              <a:buNone/>
              <a:defRPr sz="2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52" name="Google Shape;52;p9"/>
          <p:cNvSpPr txBox="1">
            <a:spLocks noGrp="1"/>
          </p:cNvSpPr>
          <p:nvPr>
            <p:ph type="title" idx="2"/>
          </p:nvPr>
        </p:nvSpPr>
        <p:spPr>
          <a:xfrm>
            <a:off x="714125" y="546825"/>
            <a:ext cx="77157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accent2"/>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53" name="Google Shape;53;p9"/>
          <p:cNvSpPr txBox="1">
            <a:spLocks noGrp="1"/>
          </p:cNvSpPr>
          <p:nvPr>
            <p:ph type="subTitle" idx="1"/>
          </p:nvPr>
        </p:nvSpPr>
        <p:spPr>
          <a:xfrm>
            <a:off x="714125" y="1995206"/>
            <a:ext cx="2650200" cy="15714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54" name="Google Shape;54;p9"/>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chemeClr val="lt1"/>
        </a:solidFill>
        <a:effectLst/>
      </p:bgPr>
    </p:bg>
    <p:spTree>
      <p:nvGrpSpPr>
        <p:cNvPr id="1" name="Shape 62"/>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text 1">
  <p:cSld name="SECTION_TITLE_AND_DESCRIPTION_1_1">
    <p:bg>
      <p:bgPr>
        <a:solidFill>
          <a:schemeClr val="lt2"/>
        </a:solidFill>
        <a:effectLst/>
      </p:bgPr>
    </p:bg>
    <p:spTree>
      <p:nvGrpSpPr>
        <p:cNvPr id="1" name="Shape 69"/>
        <p:cNvGrpSpPr/>
        <p:nvPr/>
      </p:nvGrpSpPr>
      <p:grpSpPr>
        <a:xfrm>
          <a:off x="0" y="0"/>
          <a:ext cx="0" cy="0"/>
          <a:chOff x="0" y="0"/>
          <a:chExt cx="0" cy="0"/>
        </a:xfrm>
      </p:grpSpPr>
      <p:pic>
        <p:nvPicPr>
          <p:cNvPr id="70" name="Google Shape;70;p14"/>
          <p:cNvPicPr preferRelativeResize="0"/>
          <p:nvPr/>
        </p:nvPicPr>
        <p:blipFill>
          <a:blip r:embed="rId2">
            <a:alphaModFix amt="75000"/>
          </a:blip>
          <a:stretch>
            <a:fillRect/>
          </a:stretch>
        </p:blipFill>
        <p:spPr>
          <a:xfrm>
            <a:off x="4350075" y="665212"/>
            <a:ext cx="4078151" cy="3927375"/>
          </a:xfrm>
          <a:prstGeom prst="rect">
            <a:avLst/>
          </a:prstGeom>
          <a:noFill/>
          <a:ln>
            <a:noFill/>
          </a:ln>
        </p:spPr>
      </p:pic>
      <p:pic>
        <p:nvPicPr>
          <p:cNvPr id="71" name="Google Shape;71;p14"/>
          <p:cNvPicPr preferRelativeResize="0"/>
          <p:nvPr/>
        </p:nvPicPr>
        <p:blipFill>
          <a:blip r:embed="rId3">
            <a:alphaModFix amt="55000"/>
          </a:blip>
          <a:stretch>
            <a:fillRect/>
          </a:stretch>
        </p:blipFill>
        <p:spPr>
          <a:xfrm flipH="1">
            <a:off x="490460" y="1223675"/>
            <a:ext cx="3227225" cy="3330400"/>
          </a:xfrm>
          <a:prstGeom prst="rect">
            <a:avLst/>
          </a:prstGeom>
          <a:noFill/>
          <a:ln>
            <a:noFill/>
          </a:ln>
        </p:spPr>
      </p:pic>
      <p:sp>
        <p:nvSpPr>
          <p:cNvPr id="72" name="Google Shape;72;p14"/>
          <p:cNvSpPr txBox="1">
            <a:spLocks noGrp="1"/>
          </p:cNvSpPr>
          <p:nvPr>
            <p:ph type="title"/>
          </p:nvPr>
        </p:nvSpPr>
        <p:spPr>
          <a:xfrm>
            <a:off x="4552901" y="1696025"/>
            <a:ext cx="3875400" cy="365700"/>
          </a:xfrm>
          <a:prstGeom prst="rect">
            <a:avLst/>
          </a:prstGeom>
          <a:noFill/>
        </p:spPr>
        <p:txBody>
          <a:bodyPr spcFirstLastPara="1" wrap="square" lIns="91425" tIns="91425" rIns="91425" bIns="91425" anchor="ctr" anchorCtr="0">
            <a:noAutofit/>
          </a:bodyPr>
          <a:lstStyle>
            <a:lvl1pPr lvl="0" algn="r" rtl="0">
              <a:spcBef>
                <a:spcPts val="0"/>
              </a:spcBef>
              <a:spcAft>
                <a:spcPts val="0"/>
              </a:spcAft>
              <a:buClr>
                <a:schemeClr val="accent2"/>
              </a:buClr>
              <a:buSzPts val="1800"/>
              <a:buNone/>
              <a:defRPr sz="20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73" name="Google Shape;73;p14"/>
          <p:cNvSpPr txBox="1">
            <a:spLocks noGrp="1"/>
          </p:cNvSpPr>
          <p:nvPr>
            <p:ph type="subTitle" idx="1"/>
          </p:nvPr>
        </p:nvSpPr>
        <p:spPr>
          <a:xfrm>
            <a:off x="4342325" y="2333775"/>
            <a:ext cx="4087500" cy="15681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lvl1pPr>
            <a:lvl2pPr lvl="1" algn="r" rtl="0">
              <a:lnSpc>
                <a:spcPct val="100000"/>
              </a:lnSpc>
              <a:spcBef>
                <a:spcPts val="1600"/>
              </a:spcBef>
              <a:spcAft>
                <a:spcPts val="0"/>
              </a:spcAft>
              <a:buNone/>
              <a:defRPr sz="1600"/>
            </a:lvl2pPr>
            <a:lvl3pPr lvl="2" algn="r" rtl="0">
              <a:lnSpc>
                <a:spcPct val="100000"/>
              </a:lnSpc>
              <a:spcBef>
                <a:spcPts val="1600"/>
              </a:spcBef>
              <a:spcAft>
                <a:spcPts val="0"/>
              </a:spcAft>
              <a:buNone/>
              <a:defRPr sz="1600"/>
            </a:lvl3pPr>
            <a:lvl4pPr lvl="3" algn="r" rtl="0">
              <a:lnSpc>
                <a:spcPct val="100000"/>
              </a:lnSpc>
              <a:spcBef>
                <a:spcPts val="1600"/>
              </a:spcBef>
              <a:spcAft>
                <a:spcPts val="0"/>
              </a:spcAft>
              <a:buNone/>
              <a:defRPr sz="1600"/>
            </a:lvl4pPr>
            <a:lvl5pPr lvl="4" algn="r" rtl="0">
              <a:lnSpc>
                <a:spcPct val="100000"/>
              </a:lnSpc>
              <a:spcBef>
                <a:spcPts val="1600"/>
              </a:spcBef>
              <a:spcAft>
                <a:spcPts val="0"/>
              </a:spcAft>
              <a:buNone/>
              <a:defRPr sz="1600"/>
            </a:lvl5pPr>
            <a:lvl6pPr lvl="5" algn="r" rtl="0">
              <a:lnSpc>
                <a:spcPct val="100000"/>
              </a:lnSpc>
              <a:spcBef>
                <a:spcPts val="1600"/>
              </a:spcBef>
              <a:spcAft>
                <a:spcPts val="0"/>
              </a:spcAft>
              <a:buNone/>
              <a:defRPr sz="1600"/>
            </a:lvl6pPr>
            <a:lvl7pPr lvl="6" algn="r" rtl="0">
              <a:lnSpc>
                <a:spcPct val="100000"/>
              </a:lnSpc>
              <a:spcBef>
                <a:spcPts val="1600"/>
              </a:spcBef>
              <a:spcAft>
                <a:spcPts val="0"/>
              </a:spcAft>
              <a:buNone/>
              <a:defRPr sz="1600"/>
            </a:lvl7pPr>
            <a:lvl8pPr lvl="7" algn="r" rtl="0">
              <a:lnSpc>
                <a:spcPct val="100000"/>
              </a:lnSpc>
              <a:spcBef>
                <a:spcPts val="1600"/>
              </a:spcBef>
              <a:spcAft>
                <a:spcPts val="0"/>
              </a:spcAft>
              <a:buNone/>
              <a:defRPr sz="1600"/>
            </a:lvl8pPr>
            <a:lvl9pPr lvl="8" algn="r" rtl="0">
              <a:lnSpc>
                <a:spcPct val="100000"/>
              </a:lnSpc>
              <a:spcBef>
                <a:spcPts val="1600"/>
              </a:spcBef>
              <a:spcAft>
                <a:spcPts val="1600"/>
              </a:spcAft>
              <a:buNone/>
              <a:defRPr sz="1600"/>
            </a:lvl9pPr>
          </a:lstStyle>
          <a:p>
            <a:endParaRPr/>
          </a:p>
        </p:txBody>
      </p:sp>
      <p:sp>
        <p:nvSpPr>
          <p:cNvPr id="74" name="Google Shape;74;p14"/>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14"/>
          <p:cNvSpPr txBox="1">
            <a:spLocks noGrp="1"/>
          </p:cNvSpPr>
          <p:nvPr>
            <p:ph type="title" idx="2"/>
          </p:nvPr>
        </p:nvSpPr>
        <p:spPr>
          <a:xfrm>
            <a:off x="714125" y="546825"/>
            <a:ext cx="77157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2400"/>
              <a:buNone/>
              <a:defRPr sz="3000"/>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header 1">
  <p:cSld name="SECTION_HEADER_2">
    <p:bg>
      <p:bgPr>
        <a:solidFill>
          <a:schemeClr val="lt2"/>
        </a:solidFill>
        <a:effectLst/>
      </p:bgPr>
    </p:bg>
    <p:spTree>
      <p:nvGrpSpPr>
        <p:cNvPr id="1" name="Shape 82"/>
        <p:cNvGrpSpPr/>
        <p:nvPr/>
      </p:nvGrpSpPr>
      <p:grpSpPr>
        <a:xfrm>
          <a:off x="0" y="0"/>
          <a:ext cx="0" cy="0"/>
          <a:chOff x="0" y="0"/>
          <a:chExt cx="0" cy="0"/>
        </a:xfrm>
      </p:grpSpPr>
      <p:pic>
        <p:nvPicPr>
          <p:cNvPr id="83" name="Google Shape;83;p16"/>
          <p:cNvPicPr preferRelativeResize="0"/>
          <p:nvPr/>
        </p:nvPicPr>
        <p:blipFill>
          <a:blip r:embed="rId2">
            <a:alphaModFix amt="75000"/>
          </a:blip>
          <a:stretch>
            <a:fillRect/>
          </a:stretch>
        </p:blipFill>
        <p:spPr>
          <a:xfrm>
            <a:off x="46875" y="1066325"/>
            <a:ext cx="4078151" cy="3927375"/>
          </a:xfrm>
          <a:prstGeom prst="rect">
            <a:avLst/>
          </a:prstGeom>
          <a:noFill/>
          <a:ln>
            <a:noFill/>
          </a:ln>
        </p:spPr>
      </p:pic>
      <p:pic>
        <p:nvPicPr>
          <p:cNvPr id="84" name="Google Shape;84;p16"/>
          <p:cNvPicPr preferRelativeResize="0"/>
          <p:nvPr/>
        </p:nvPicPr>
        <p:blipFill>
          <a:blip r:embed="rId3">
            <a:alphaModFix amt="55000"/>
          </a:blip>
          <a:stretch>
            <a:fillRect/>
          </a:stretch>
        </p:blipFill>
        <p:spPr>
          <a:xfrm>
            <a:off x="5200997" y="992275"/>
            <a:ext cx="3227225" cy="3330400"/>
          </a:xfrm>
          <a:prstGeom prst="rect">
            <a:avLst/>
          </a:prstGeom>
          <a:noFill/>
          <a:ln>
            <a:noFill/>
          </a:ln>
        </p:spPr>
      </p:pic>
      <p:sp>
        <p:nvSpPr>
          <p:cNvPr id="85" name="Google Shape;85;p16"/>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16"/>
          <p:cNvSpPr txBox="1">
            <a:spLocks noGrp="1"/>
          </p:cNvSpPr>
          <p:nvPr>
            <p:ph type="title"/>
          </p:nvPr>
        </p:nvSpPr>
        <p:spPr>
          <a:xfrm>
            <a:off x="4875850" y="1974075"/>
            <a:ext cx="3552600" cy="7695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2"/>
              </a:buClr>
              <a:buSzPts val="1800"/>
              <a:buNone/>
              <a:defRPr sz="3800">
                <a:solidFill>
                  <a:schemeClr val="dk2"/>
                </a:solidFill>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87" name="Google Shape;87;p16"/>
          <p:cNvSpPr txBox="1">
            <a:spLocks noGrp="1"/>
          </p:cNvSpPr>
          <p:nvPr>
            <p:ph type="subTitle" idx="1"/>
          </p:nvPr>
        </p:nvSpPr>
        <p:spPr>
          <a:xfrm>
            <a:off x="5817925" y="2844988"/>
            <a:ext cx="2610300" cy="622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None/>
              <a:defRPr sz="1600"/>
            </a:lvl1pPr>
            <a:lvl2pPr lvl="1" algn="r" rtl="0">
              <a:lnSpc>
                <a:spcPct val="100000"/>
              </a:lnSpc>
              <a:spcBef>
                <a:spcPts val="0"/>
              </a:spcBef>
              <a:spcAft>
                <a:spcPts val="0"/>
              </a:spcAft>
              <a:buNone/>
              <a:defRPr sz="1600"/>
            </a:lvl2pPr>
            <a:lvl3pPr lvl="2" algn="r" rtl="0">
              <a:lnSpc>
                <a:spcPct val="100000"/>
              </a:lnSpc>
              <a:spcBef>
                <a:spcPts val="0"/>
              </a:spcBef>
              <a:spcAft>
                <a:spcPts val="0"/>
              </a:spcAft>
              <a:buNone/>
              <a:defRPr sz="1600"/>
            </a:lvl3pPr>
            <a:lvl4pPr lvl="3" algn="r" rtl="0">
              <a:lnSpc>
                <a:spcPct val="100000"/>
              </a:lnSpc>
              <a:spcBef>
                <a:spcPts val="0"/>
              </a:spcBef>
              <a:spcAft>
                <a:spcPts val="0"/>
              </a:spcAft>
              <a:buNone/>
              <a:defRPr sz="1600"/>
            </a:lvl4pPr>
            <a:lvl5pPr lvl="4" algn="r" rtl="0">
              <a:lnSpc>
                <a:spcPct val="100000"/>
              </a:lnSpc>
              <a:spcBef>
                <a:spcPts val="0"/>
              </a:spcBef>
              <a:spcAft>
                <a:spcPts val="0"/>
              </a:spcAft>
              <a:buNone/>
              <a:defRPr sz="1600"/>
            </a:lvl5pPr>
            <a:lvl6pPr lvl="5" algn="r" rtl="0">
              <a:lnSpc>
                <a:spcPct val="100000"/>
              </a:lnSpc>
              <a:spcBef>
                <a:spcPts val="0"/>
              </a:spcBef>
              <a:spcAft>
                <a:spcPts val="0"/>
              </a:spcAft>
              <a:buNone/>
              <a:defRPr sz="1600"/>
            </a:lvl6pPr>
            <a:lvl7pPr lvl="6" algn="r" rtl="0">
              <a:lnSpc>
                <a:spcPct val="100000"/>
              </a:lnSpc>
              <a:spcBef>
                <a:spcPts val="0"/>
              </a:spcBef>
              <a:spcAft>
                <a:spcPts val="0"/>
              </a:spcAft>
              <a:buNone/>
              <a:defRPr sz="1600"/>
            </a:lvl7pPr>
            <a:lvl8pPr lvl="7" algn="r" rtl="0">
              <a:lnSpc>
                <a:spcPct val="100000"/>
              </a:lnSpc>
              <a:spcBef>
                <a:spcPts val="0"/>
              </a:spcBef>
              <a:spcAft>
                <a:spcPts val="0"/>
              </a:spcAft>
              <a:buNone/>
              <a:defRPr sz="1600"/>
            </a:lvl8pPr>
            <a:lvl9pPr lvl="8" algn="r" rtl="0">
              <a:lnSpc>
                <a:spcPct val="100000"/>
              </a:lnSpc>
              <a:spcBef>
                <a:spcPts val="0"/>
              </a:spcBef>
              <a:spcAft>
                <a:spcPts val="0"/>
              </a:spcAft>
              <a:buNone/>
              <a:defRPr sz="1600"/>
            </a:lvl9pPr>
          </a:lstStyle>
          <a:p>
            <a:endParaRPr/>
          </a:p>
        </p:txBody>
      </p:sp>
      <p:sp>
        <p:nvSpPr>
          <p:cNvPr id="88" name="Google Shape;88;p16"/>
          <p:cNvSpPr txBox="1">
            <a:spLocks noGrp="1"/>
          </p:cNvSpPr>
          <p:nvPr>
            <p:ph type="title" idx="2" hasCustomPrompt="1"/>
          </p:nvPr>
        </p:nvSpPr>
        <p:spPr>
          <a:xfrm>
            <a:off x="1469350" y="1320513"/>
            <a:ext cx="1878300" cy="10536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accent2"/>
              </a:buClr>
              <a:buSzPts val="9600"/>
              <a:buNone/>
              <a:defRPr sz="6000"/>
            </a:lvl1pPr>
            <a:lvl2pPr lvl="1" algn="ctr" rtl="0">
              <a:spcBef>
                <a:spcPts val="0"/>
              </a:spcBef>
              <a:spcAft>
                <a:spcPts val="0"/>
              </a:spcAft>
              <a:buClr>
                <a:schemeClr val="accent2"/>
              </a:buClr>
              <a:buSzPts val="12000"/>
              <a:buNone/>
              <a:defRPr sz="12000">
                <a:solidFill>
                  <a:schemeClr val="accent2"/>
                </a:solidFill>
              </a:defRPr>
            </a:lvl2pPr>
            <a:lvl3pPr lvl="2" algn="ctr" rtl="0">
              <a:spcBef>
                <a:spcPts val="0"/>
              </a:spcBef>
              <a:spcAft>
                <a:spcPts val="0"/>
              </a:spcAft>
              <a:buClr>
                <a:schemeClr val="accent2"/>
              </a:buClr>
              <a:buSzPts val="12000"/>
              <a:buNone/>
              <a:defRPr sz="12000">
                <a:solidFill>
                  <a:schemeClr val="accent2"/>
                </a:solidFill>
              </a:defRPr>
            </a:lvl3pPr>
            <a:lvl4pPr lvl="3" algn="ctr" rtl="0">
              <a:spcBef>
                <a:spcPts val="0"/>
              </a:spcBef>
              <a:spcAft>
                <a:spcPts val="0"/>
              </a:spcAft>
              <a:buClr>
                <a:schemeClr val="accent2"/>
              </a:buClr>
              <a:buSzPts val="12000"/>
              <a:buNone/>
              <a:defRPr sz="12000">
                <a:solidFill>
                  <a:schemeClr val="accent2"/>
                </a:solidFill>
              </a:defRPr>
            </a:lvl4pPr>
            <a:lvl5pPr lvl="4" algn="ctr" rtl="0">
              <a:spcBef>
                <a:spcPts val="0"/>
              </a:spcBef>
              <a:spcAft>
                <a:spcPts val="0"/>
              </a:spcAft>
              <a:buClr>
                <a:schemeClr val="accent2"/>
              </a:buClr>
              <a:buSzPts val="12000"/>
              <a:buNone/>
              <a:defRPr sz="12000">
                <a:solidFill>
                  <a:schemeClr val="accent2"/>
                </a:solidFill>
              </a:defRPr>
            </a:lvl5pPr>
            <a:lvl6pPr lvl="5" algn="ctr" rtl="0">
              <a:spcBef>
                <a:spcPts val="0"/>
              </a:spcBef>
              <a:spcAft>
                <a:spcPts val="0"/>
              </a:spcAft>
              <a:buClr>
                <a:schemeClr val="accent2"/>
              </a:buClr>
              <a:buSzPts val="12000"/>
              <a:buNone/>
              <a:defRPr sz="12000">
                <a:solidFill>
                  <a:schemeClr val="accent2"/>
                </a:solidFill>
              </a:defRPr>
            </a:lvl6pPr>
            <a:lvl7pPr lvl="6" algn="ctr" rtl="0">
              <a:spcBef>
                <a:spcPts val="0"/>
              </a:spcBef>
              <a:spcAft>
                <a:spcPts val="0"/>
              </a:spcAft>
              <a:buClr>
                <a:schemeClr val="accent2"/>
              </a:buClr>
              <a:buSzPts val="12000"/>
              <a:buNone/>
              <a:defRPr sz="12000">
                <a:solidFill>
                  <a:schemeClr val="accent2"/>
                </a:solidFill>
              </a:defRPr>
            </a:lvl7pPr>
            <a:lvl8pPr lvl="7" algn="ctr" rtl="0">
              <a:spcBef>
                <a:spcPts val="0"/>
              </a:spcBef>
              <a:spcAft>
                <a:spcPts val="0"/>
              </a:spcAft>
              <a:buClr>
                <a:schemeClr val="accent2"/>
              </a:buClr>
              <a:buSzPts val="12000"/>
              <a:buNone/>
              <a:defRPr sz="12000">
                <a:solidFill>
                  <a:schemeClr val="accent2"/>
                </a:solidFill>
              </a:defRPr>
            </a:lvl8pPr>
            <a:lvl9pPr lvl="8" algn="ctr" rtl="0">
              <a:spcBef>
                <a:spcPts val="0"/>
              </a:spcBef>
              <a:spcAft>
                <a:spcPts val="0"/>
              </a:spcAft>
              <a:buClr>
                <a:schemeClr val="accent2"/>
              </a:buClr>
              <a:buSzPts val="12000"/>
              <a:buNone/>
              <a:defRPr sz="12000">
                <a:solidFill>
                  <a:schemeClr val="accent2"/>
                </a:solidFill>
              </a:defRPr>
            </a:lvl9pPr>
          </a:lstStyle>
          <a:p>
            <a:r>
              <a:t>xx%</a:t>
            </a: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able of Contents">
  <p:cSld name="SECTION_HEADER_1_3">
    <p:bg>
      <p:bgPr>
        <a:solidFill>
          <a:schemeClr val="lt2"/>
        </a:solidFill>
        <a:effectLst/>
      </p:bgPr>
    </p:bg>
    <p:spTree>
      <p:nvGrpSpPr>
        <p:cNvPr id="1" name="Shape 123"/>
        <p:cNvGrpSpPr/>
        <p:nvPr/>
      </p:nvGrpSpPr>
      <p:grpSpPr>
        <a:xfrm>
          <a:off x="0" y="0"/>
          <a:ext cx="0" cy="0"/>
          <a:chOff x="0" y="0"/>
          <a:chExt cx="0" cy="0"/>
        </a:xfrm>
      </p:grpSpPr>
      <p:pic>
        <p:nvPicPr>
          <p:cNvPr id="124" name="Google Shape;124;p21"/>
          <p:cNvPicPr preferRelativeResize="0"/>
          <p:nvPr/>
        </p:nvPicPr>
        <p:blipFill>
          <a:blip r:embed="rId2">
            <a:alphaModFix amt="35000"/>
          </a:blip>
          <a:stretch>
            <a:fillRect/>
          </a:stretch>
        </p:blipFill>
        <p:spPr>
          <a:xfrm>
            <a:off x="1176338" y="1157288"/>
            <a:ext cx="6791325" cy="2828925"/>
          </a:xfrm>
          <a:prstGeom prst="rect">
            <a:avLst/>
          </a:prstGeom>
          <a:noFill/>
          <a:ln>
            <a:noFill/>
          </a:ln>
        </p:spPr>
      </p:pic>
      <p:sp>
        <p:nvSpPr>
          <p:cNvPr id="125" name="Google Shape;125;p21"/>
          <p:cNvSpPr txBox="1">
            <a:spLocks noGrp="1"/>
          </p:cNvSpPr>
          <p:nvPr>
            <p:ph type="subTitle" idx="1"/>
          </p:nvPr>
        </p:nvSpPr>
        <p:spPr>
          <a:xfrm>
            <a:off x="1660113" y="208313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26" name="Google Shape;126;p21"/>
          <p:cNvSpPr txBox="1">
            <a:spLocks noGrp="1"/>
          </p:cNvSpPr>
          <p:nvPr>
            <p:ph type="title"/>
          </p:nvPr>
        </p:nvSpPr>
        <p:spPr>
          <a:xfrm>
            <a:off x="1660127" y="1591375"/>
            <a:ext cx="2169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27" name="Google Shape;127;p21"/>
          <p:cNvSpPr txBox="1">
            <a:spLocks noGrp="1"/>
          </p:cNvSpPr>
          <p:nvPr>
            <p:ph type="title" idx="2" hasCustomPrompt="1"/>
          </p:nvPr>
        </p:nvSpPr>
        <p:spPr>
          <a:xfrm>
            <a:off x="820488" y="1525213"/>
            <a:ext cx="9126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28" name="Google Shape;128;p21"/>
          <p:cNvSpPr txBox="1">
            <a:spLocks noGrp="1"/>
          </p:cNvSpPr>
          <p:nvPr>
            <p:ph type="subTitle" idx="3"/>
          </p:nvPr>
        </p:nvSpPr>
        <p:spPr>
          <a:xfrm>
            <a:off x="1660113" y="378598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29" name="Google Shape;129;p21"/>
          <p:cNvSpPr txBox="1">
            <a:spLocks noGrp="1"/>
          </p:cNvSpPr>
          <p:nvPr>
            <p:ph type="title" idx="4"/>
          </p:nvPr>
        </p:nvSpPr>
        <p:spPr>
          <a:xfrm>
            <a:off x="1660127" y="3290150"/>
            <a:ext cx="2169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30" name="Google Shape;130;p21"/>
          <p:cNvSpPr txBox="1">
            <a:spLocks noGrp="1"/>
          </p:cNvSpPr>
          <p:nvPr>
            <p:ph type="title" idx="5" hasCustomPrompt="1"/>
          </p:nvPr>
        </p:nvSpPr>
        <p:spPr>
          <a:xfrm>
            <a:off x="818688" y="3223988"/>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31" name="Google Shape;131;p21"/>
          <p:cNvSpPr txBox="1">
            <a:spLocks noGrp="1"/>
          </p:cNvSpPr>
          <p:nvPr>
            <p:ph type="subTitle" idx="6"/>
          </p:nvPr>
        </p:nvSpPr>
        <p:spPr>
          <a:xfrm>
            <a:off x="5985313" y="208313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32" name="Google Shape;132;p21"/>
          <p:cNvSpPr txBox="1">
            <a:spLocks noGrp="1"/>
          </p:cNvSpPr>
          <p:nvPr>
            <p:ph type="title" idx="7"/>
          </p:nvPr>
        </p:nvSpPr>
        <p:spPr>
          <a:xfrm>
            <a:off x="5985327" y="1591375"/>
            <a:ext cx="2169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33" name="Google Shape;133;p21"/>
          <p:cNvSpPr txBox="1">
            <a:spLocks noGrp="1"/>
          </p:cNvSpPr>
          <p:nvPr>
            <p:ph type="title" idx="8" hasCustomPrompt="1"/>
          </p:nvPr>
        </p:nvSpPr>
        <p:spPr>
          <a:xfrm>
            <a:off x="5130913" y="1525213"/>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34" name="Google Shape;134;p21"/>
          <p:cNvSpPr txBox="1">
            <a:spLocks noGrp="1"/>
          </p:cNvSpPr>
          <p:nvPr>
            <p:ph type="subTitle" idx="9"/>
          </p:nvPr>
        </p:nvSpPr>
        <p:spPr>
          <a:xfrm>
            <a:off x="5985313" y="3785988"/>
            <a:ext cx="2340000" cy="365700"/>
          </a:xfrm>
          <a:prstGeom prst="rect">
            <a:avLst/>
          </a:prstGeom>
        </p:spPr>
        <p:txBody>
          <a:bodyPr spcFirstLastPara="1" wrap="square" lIns="91425" tIns="91425" rIns="91425" bIns="91425" anchor="ctr" anchorCtr="0">
            <a:noAutofit/>
          </a:bodyPr>
          <a:lstStyle>
            <a:lvl1pPr lvl="0" rtl="0">
              <a:spcBef>
                <a:spcPts val="0"/>
              </a:spcBef>
              <a:spcAft>
                <a:spcPts val="0"/>
              </a:spcAft>
              <a:buNone/>
              <a:defRPr sz="1400"/>
            </a:lvl1pPr>
            <a:lvl2pPr lvl="1" rtl="0">
              <a:spcBef>
                <a:spcPts val="0"/>
              </a:spcBef>
              <a:spcAft>
                <a:spcPts val="0"/>
              </a:spcAft>
              <a:buNone/>
              <a:defRPr sz="1400"/>
            </a:lvl2pPr>
            <a:lvl3pPr lvl="2" rtl="0">
              <a:spcBef>
                <a:spcPts val="0"/>
              </a:spcBef>
              <a:spcAft>
                <a:spcPts val="0"/>
              </a:spcAft>
              <a:buNone/>
              <a:defRPr sz="1400"/>
            </a:lvl3pPr>
            <a:lvl4pPr lvl="3" rtl="0">
              <a:spcBef>
                <a:spcPts val="0"/>
              </a:spcBef>
              <a:spcAft>
                <a:spcPts val="0"/>
              </a:spcAft>
              <a:buNone/>
              <a:defRPr sz="1400"/>
            </a:lvl4pPr>
            <a:lvl5pPr lvl="4" rtl="0">
              <a:spcBef>
                <a:spcPts val="0"/>
              </a:spcBef>
              <a:spcAft>
                <a:spcPts val="0"/>
              </a:spcAft>
              <a:buNone/>
              <a:defRPr sz="1400"/>
            </a:lvl5pPr>
            <a:lvl6pPr lvl="5" rtl="0">
              <a:spcBef>
                <a:spcPts val="0"/>
              </a:spcBef>
              <a:spcAft>
                <a:spcPts val="0"/>
              </a:spcAft>
              <a:buNone/>
              <a:defRPr sz="1400"/>
            </a:lvl6pPr>
            <a:lvl7pPr lvl="6" rtl="0">
              <a:spcBef>
                <a:spcPts val="0"/>
              </a:spcBef>
              <a:spcAft>
                <a:spcPts val="0"/>
              </a:spcAft>
              <a:buNone/>
              <a:defRPr sz="1400"/>
            </a:lvl7pPr>
            <a:lvl8pPr lvl="7" rtl="0">
              <a:spcBef>
                <a:spcPts val="0"/>
              </a:spcBef>
              <a:spcAft>
                <a:spcPts val="0"/>
              </a:spcAft>
              <a:buNone/>
              <a:defRPr sz="1400"/>
            </a:lvl8pPr>
            <a:lvl9pPr lvl="8" rtl="0">
              <a:spcBef>
                <a:spcPts val="0"/>
              </a:spcBef>
              <a:spcAft>
                <a:spcPts val="0"/>
              </a:spcAft>
              <a:buNone/>
              <a:defRPr sz="1400"/>
            </a:lvl9pPr>
          </a:lstStyle>
          <a:p>
            <a:endParaRPr/>
          </a:p>
        </p:txBody>
      </p:sp>
      <p:sp>
        <p:nvSpPr>
          <p:cNvPr id="135" name="Google Shape;135;p21"/>
          <p:cNvSpPr txBox="1">
            <a:spLocks noGrp="1"/>
          </p:cNvSpPr>
          <p:nvPr>
            <p:ph type="title" idx="13"/>
          </p:nvPr>
        </p:nvSpPr>
        <p:spPr>
          <a:xfrm>
            <a:off x="5985327" y="3290150"/>
            <a:ext cx="2169000" cy="365700"/>
          </a:xfrm>
          <a:prstGeom prst="rect">
            <a:avLst/>
          </a:prstGeom>
        </p:spPr>
        <p:txBody>
          <a:bodyPr spcFirstLastPara="1" wrap="square" lIns="91425" tIns="91425" rIns="91425" bIns="91425" anchor="ctr" anchorCtr="0">
            <a:noAutofit/>
          </a:bodyPr>
          <a:lstStyle>
            <a:lvl1pPr lvl="0" rtl="0">
              <a:spcBef>
                <a:spcPts val="0"/>
              </a:spcBef>
              <a:spcAft>
                <a:spcPts val="0"/>
              </a:spcAft>
              <a:buClr>
                <a:schemeClr val="lt1"/>
              </a:buClr>
              <a:buSzPts val="1800"/>
              <a:buNone/>
              <a:defRPr sz="20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36" name="Google Shape;136;p21"/>
          <p:cNvSpPr txBox="1">
            <a:spLocks noGrp="1"/>
          </p:cNvSpPr>
          <p:nvPr>
            <p:ph type="title" idx="14" hasCustomPrompt="1"/>
          </p:nvPr>
        </p:nvSpPr>
        <p:spPr>
          <a:xfrm>
            <a:off x="5130913" y="3223988"/>
            <a:ext cx="914400" cy="498000"/>
          </a:xfrm>
          <a:prstGeom prst="rect">
            <a:avLst/>
          </a:prstGeom>
        </p:spPr>
        <p:txBody>
          <a:bodyPr spcFirstLastPara="1" wrap="square" lIns="91425" tIns="91425" rIns="91425" bIns="91425" anchor="ctr" anchorCtr="0">
            <a:noAutofit/>
          </a:bodyPr>
          <a:lstStyle>
            <a:lvl1pPr lvl="0" algn="r" rtl="0">
              <a:spcBef>
                <a:spcPts val="0"/>
              </a:spcBef>
              <a:spcAft>
                <a:spcPts val="0"/>
              </a:spcAft>
              <a:buClr>
                <a:schemeClr val="accent5"/>
              </a:buClr>
              <a:buSzPts val="3600"/>
              <a:buNone/>
              <a:defRPr sz="3400" b="1">
                <a:solidFill>
                  <a:schemeClr val="dk2"/>
                </a:solidFill>
                <a:latin typeface="Libre Baskerville"/>
                <a:ea typeface="Libre Baskerville"/>
                <a:cs typeface="Libre Baskerville"/>
                <a:sym typeface="Libre Baskerville"/>
              </a:defRPr>
            </a:lvl1pPr>
            <a:lvl2pPr lvl="1" algn="ctr" rtl="0">
              <a:spcBef>
                <a:spcPts val="0"/>
              </a:spcBef>
              <a:spcAft>
                <a:spcPts val="0"/>
              </a:spcAft>
              <a:buClr>
                <a:schemeClr val="accent5"/>
              </a:buClr>
              <a:buSzPts val="3600"/>
              <a:buNone/>
              <a:defRPr sz="3600">
                <a:solidFill>
                  <a:schemeClr val="accent5"/>
                </a:solidFill>
              </a:defRPr>
            </a:lvl2pPr>
            <a:lvl3pPr lvl="2" algn="ctr" rtl="0">
              <a:spcBef>
                <a:spcPts val="0"/>
              </a:spcBef>
              <a:spcAft>
                <a:spcPts val="0"/>
              </a:spcAft>
              <a:buClr>
                <a:schemeClr val="accent5"/>
              </a:buClr>
              <a:buSzPts val="3600"/>
              <a:buNone/>
              <a:defRPr sz="3600">
                <a:solidFill>
                  <a:schemeClr val="accent5"/>
                </a:solidFill>
              </a:defRPr>
            </a:lvl3pPr>
            <a:lvl4pPr lvl="3" algn="ctr" rtl="0">
              <a:spcBef>
                <a:spcPts val="0"/>
              </a:spcBef>
              <a:spcAft>
                <a:spcPts val="0"/>
              </a:spcAft>
              <a:buClr>
                <a:schemeClr val="accent5"/>
              </a:buClr>
              <a:buSzPts val="3600"/>
              <a:buNone/>
              <a:defRPr sz="3600">
                <a:solidFill>
                  <a:schemeClr val="accent5"/>
                </a:solidFill>
              </a:defRPr>
            </a:lvl4pPr>
            <a:lvl5pPr lvl="4" algn="ctr" rtl="0">
              <a:spcBef>
                <a:spcPts val="0"/>
              </a:spcBef>
              <a:spcAft>
                <a:spcPts val="0"/>
              </a:spcAft>
              <a:buClr>
                <a:schemeClr val="accent5"/>
              </a:buClr>
              <a:buSzPts val="3600"/>
              <a:buNone/>
              <a:defRPr sz="3600">
                <a:solidFill>
                  <a:schemeClr val="accent5"/>
                </a:solidFill>
              </a:defRPr>
            </a:lvl5pPr>
            <a:lvl6pPr lvl="5" algn="ctr" rtl="0">
              <a:spcBef>
                <a:spcPts val="0"/>
              </a:spcBef>
              <a:spcAft>
                <a:spcPts val="0"/>
              </a:spcAft>
              <a:buClr>
                <a:schemeClr val="accent5"/>
              </a:buClr>
              <a:buSzPts val="3600"/>
              <a:buNone/>
              <a:defRPr sz="3600">
                <a:solidFill>
                  <a:schemeClr val="accent5"/>
                </a:solidFill>
              </a:defRPr>
            </a:lvl6pPr>
            <a:lvl7pPr lvl="6" algn="ctr" rtl="0">
              <a:spcBef>
                <a:spcPts val="0"/>
              </a:spcBef>
              <a:spcAft>
                <a:spcPts val="0"/>
              </a:spcAft>
              <a:buClr>
                <a:schemeClr val="accent5"/>
              </a:buClr>
              <a:buSzPts val="3600"/>
              <a:buNone/>
              <a:defRPr sz="3600">
                <a:solidFill>
                  <a:schemeClr val="accent5"/>
                </a:solidFill>
              </a:defRPr>
            </a:lvl7pPr>
            <a:lvl8pPr lvl="7" algn="ctr" rtl="0">
              <a:spcBef>
                <a:spcPts val="0"/>
              </a:spcBef>
              <a:spcAft>
                <a:spcPts val="0"/>
              </a:spcAft>
              <a:buClr>
                <a:schemeClr val="accent5"/>
              </a:buClr>
              <a:buSzPts val="3600"/>
              <a:buNone/>
              <a:defRPr sz="3600">
                <a:solidFill>
                  <a:schemeClr val="accent5"/>
                </a:solidFill>
              </a:defRPr>
            </a:lvl8pPr>
            <a:lvl9pPr lvl="8" algn="ctr" rtl="0">
              <a:spcBef>
                <a:spcPts val="0"/>
              </a:spcBef>
              <a:spcAft>
                <a:spcPts val="0"/>
              </a:spcAft>
              <a:buClr>
                <a:schemeClr val="accent5"/>
              </a:buClr>
              <a:buSzPts val="3600"/>
              <a:buNone/>
              <a:defRPr sz="3600">
                <a:solidFill>
                  <a:schemeClr val="accent5"/>
                </a:solidFill>
              </a:defRPr>
            </a:lvl9pPr>
          </a:lstStyle>
          <a:p>
            <a:r>
              <a:t>xx%</a:t>
            </a:r>
          </a:p>
        </p:txBody>
      </p:sp>
      <p:sp>
        <p:nvSpPr>
          <p:cNvPr id="137" name="Google Shape;137;p21"/>
          <p:cNvSpPr txBox="1">
            <a:spLocks noGrp="1"/>
          </p:cNvSpPr>
          <p:nvPr>
            <p:ph type="title" idx="15"/>
          </p:nvPr>
        </p:nvSpPr>
        <p:spPr>
          <a:xfrm>
            <a:off x="714125" y="546825"/>
            <a:ext cx="7715700" cy="365700"/>
          </a:xfrm>
          <a:prstGeom prst="rect">
            <a:avLst/>
          </a:prstGeom>
        </p:spPr>
        <p:txBody>
          <a:bodyPr spcFirstLastPara="1" wrap="square" lIns="91425" tIns="91425" rIns="91425" bIns="91425" anchor="ctr" anchorCtr="0">
            <a:noAutofit/>
          </a:bodyPr>
          <a:lstStyle>
            <a:lvl1pPr lvl="0" algn="ctr" rtl="0">
              <a:spcBef>
                <a:spcPts val="0"/>
              </a:spcBef>
              <a:spcAft>
                <a:spcPts val="0"/>
              </a:spcAft>
              <a:buClr>
                <a:schemeClr val="lt1"/>
              </a:buClr>
              <a:buSzPts val="2400"/>
              <a:buNone/>
              <a:defRPr sz="3000" b="1">
                <a:latin typeface="Libre Baskerville"/>
                <a:ea typeface="Libre Baskerville"/>
                <a:cs typeface="Libre Baskerville"/>
                <a:sym typeface="Libre Baskerville"/>
              </a:defRPr>
            </a:lvl1pPr>
            <a:lvl2pPr lvl="1" algn="ctr" rtl="0">
              <a:spcBef>
                <a:spcPts val="0"/>
              </a:spcBef>
              <a:spcAft>
                <a:spcPts val="0"/>
              </a:spcAft>
              <a:buClr>
                <a:schemeClr val="lt1"/>
              </a:buClr>
              <a:buSzPts val="3600"/>
              <a:buNone/>
              <a:defRPr sz="3600">
                <a:solidFill>
                  <a:schemeClr val="lt1"/>
                </a:solidFill>
              </a:defRPr>
            </a:lvl2pPr>
            <a:lvl3pPr lvl="2" algn="ctr" rtl="0">
              <a:spcBef>
                <a:spcPts val="0"/>
              </a:spcBef>
              <a:spcAft>
                <a:spcPts val="0"/>
              </a:spcAft>
              <a:buClr>
                <a:schemeClr val="lt1"/>
              </a:buClr>
              <a:buSzPts val="3600"/>
              <a:buNone/>
              <a:defRPr sz="3600">
                <a:solidFill>
                  <a:schemeClr val="lt1"/>
                </a:solidFill>
              </a:defRPr>
            </a:lvl3pPr>
            <a:lvl4pPr lvl="3" algn="ctr" rtl="0">
              <a:spcBef>
                <a:spcPts val="0"/>
              </a:spcBef>
              <a:spcAft>
                <a:spcPts val="0"/>
              </a:spcAft>
              <a:buClr>
                <a:schemeClr val="lt1"/>
              </a:buClr>
              <a:buSzPts val="3600"/>
              <a:buNone/>
              <a:defRPr sz="3600">
                <a:solidFill>
                  <a:schemeClr val="lt1"/>
                </a:solidFill>
              </a:defRPr>
            </a:lvl4pPr>
            <a:lvl5pPr lvl="4" algn="ctr" rtl="0">
              <a:spcBef>
                <a:spcPts val="0"/>
              </a:spcBef>
              <a:spcAft>
                <a:spcPts val="0"/>
              </a:spcAft>
              <a:buClr>
                <a:schemeClr val="lt1"/>
              </a:buClr>
              <a:buSzPts val="3600"/>
              <a:buNone/>
              <a:defRPr sz="3600">
                <a:solidFill>
                  <a:schemeClr val="lt1"/>
                </a:solidFill>
              </a:defRPr>
            </a:lvl5pPr>
            <a:lvl6pPr lvl="5" algn="ctr" rtl="0">
              <a:spcBef>
                <a:spcPts val="0"/>
              </a:spcBef>
              <a:spcAft>
                <a:spcPts val="0"/>
              </a:spcAft>
              <a:buClr>
                <a:schemeClr val="lt1"/>
              </a:buClr>
              <a:buSzPts val="3600"/>
              <a:buNone/>
              <a:defRPr sz="3600">
                <a:solidFill>
                  <a:schemeClr val="lt1"/>
                </a:solidFill>
              </a:defRPr>
            </a:lvl6pPr>
            <a:lvl7pPr lvl="6" algn="ctr" rtl="0">
              <a:spcBef>
                <a:spcPts val="0"/>
              </a:spcBef>
              <a:spcAft>
                <a:spcPts val="0"/>
              </a:spcAft>
              <a:buClr>
                <a:schemeClr val="lt1"/>
              </a:buClr>
              <a:buSzPts val="3600"/>
              <a:buNone/>
              <a:defRPr sz="3600">
                <a:solidFill>
                  <a:schemeClr val="lt1"/>
                </a:solidFill>
              </a:defRPr>
            </a:lvl7pPr>
            <a:lvl8pPr lvl="7" algn="ctr" rtl="0">
              <a:spcBef>
                <a:spcPts val="0"/>
              </a:spcBef>
              <a:spcAft>
                <a:spcPts val="0"/>
              </a:spcAft>
              <a:buClr>
                <a:schemeClr val="lt1"/>
              </a:buClr>
              <a:buSzPts val="3600"/>
              <a:buNone/>
              <a:defRPr sz="3600">
                <a:solidFill>
                  <a:schemeClr val="lt1"/>
                </a:solidFill>
              </a:defRPr>
            </a:lvl8pPr>
            <a:lvl9pPr lvl="8" algn="ctr" rtl="0">
              <a:spcBef>
                <a:spcPts val="0"/>
              </a:spcBef>
              <a:spcAft>
                <a:spcPts val="0"/>
              </a:spcAft>
              <a:buClr>
                <a:schemeClr val="lt1"/>
              </a:buClr>
              <a:buSzPts val="3600"/>
              <a:buNone/>
              <a:defRPr sz="3600">
                <a:solidFill>
                  <a:schemeClr val="lt1"/>
                </a:solidFill>
              </a:defRPr>
            </a:lvl9pPr>
          </a:lstStyle>
          <a:p>
            <a:endParaRPr/>
          </a:p>
        </p:txBody>
      </p:sp>
      <p:sp>
        <p:nvSpPr>
          <p:cNvPr id="138" name="Google Shape;138;p21"/>
          <p:cNvSpPr/>
          <p:nvPr/>
        </p:nvSpPr>
        <p:spPr>
          <a:xfrm flipH="1">
            <a:off x="226985" y="206940"/>
            <a:ext cx="8690031" cy="4729620"/>
          </a:xfrm>
          <a:custGeom>
            <a:avLst/>
            <a:gdLst/>
            <a:ahLst/>
            <a:cxnLst/>
            <a:rect l="l" t="t" r="r" b="b"/>
            <a:pathLst>
              <a:path w="284476" h="182031" fill="none" extrusionOk="0">
                <a:moveTo>
                  <a:pt x="284476" y="174380"/>
                </a:moveTo>
                <a:lnTo>
                  <a:pt x="284476" y="7619"/>
                </a:lnTo>
                <a:cubicBezTo>
                  <a:pt x="280258" y="7619"/>
                  <a:pt x="276824" y="4219"/>
                  <a:pt x="276824" y="1"/>
                </a:cubicBezTo>
                <a:lnTo>
                  <a:pt x="7620" y="1"/>
                </a:lnTo>
                <a:cubicBezTo>
                  <a:pt x="7620" y="4219"/>
                  <a:pt x="4219" y="7619"/>
                  <a:pt x="1" y="7619"/>
                </a:cubicBezTo>
                <a:lnTo>
                  <a:pt x="1" y="174380"/>
                </a:lnTo>
                <a:cubicBezTo>
                  <a:pt x="4219" y="174380"/>
                  <a:pt x="7620" y="177780"/>
                  <a:pt x="7620" y="182031"/>
                </a:cubicBezTo>
                <a:lnTo>
                  <a:pt x="276824" y="182031"/>
                </a:lnTo>
                <a:cubicBezTo>
                  <a:pt x="276824" y="177780"/>
                  <a:pt x="280258" y="174380"/>
                  <a:pt x="284476" y="174380"/>
                </a:cubicBezTo>
                <a:close/>
              </a:path>
            </a:pathLst>
          </a:custGeom>
          <a:noFill/>
          <a:ln w="26975" cap="rnd" cmpd="sng">
            <a:solidFill>
              <a:schemeClr val="accent2"/>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2"/>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chemeClr val="dk2"/>
              </a:buClr>
              <a:buSzPts val="2800"/>
              <a:buFont typeface="Libre Baskerville"/>
              <a:buNone/>
              <a:defRPr sz="2800" b="1">
                <a:solidFill>
                  <a:schemeClr val="dk2"/>
                </a:solidFill>
                <a:latin typeface="Libre Baskerville"/>
                <a:ea typeface="Libre Baskerville"/>
                <a:cs typeface="Libre Baskerville"/>
                <a:sym typeface="Libre Baskerville"/>
              </a:defRPr>
            </a:lvl1pPr>
            <a:lvl2pPr lvl="1">
              <a:spcBef>
                <a:spcPts val="0"/>
              </a:spcBef>
              <a:spcAft>
                <a:spcPts val="0"/>
              </a:spcAft>
              <a:buClr>
                <a:schemeClr val="dk2"/>
              </a:buClr>
              <a:buSzPts val="2800"/>
              <a:buNone/>
              <a:defRPr sz="2800">
                <a:solidFill>
                  <a:schemeClr val="dk2"/>
                </a:solidFill>
              </a:defRPr>
            </a:lvl2pPr>
            <a:lvl3pPr lvl="2">
              <a:spcBef>
                <a:spcPts val="0"/>
              </a:spcBef>
              <a:spcAft>
                <a:spcPts val="0"/>
              </a:spcAft>
              <a:buClr>
                <a:schemeClr val="dk2"/>
              </a:buClr>
              <a:buSzPts val="2800"/>
              <a:buNone/>
              <a:defRPr sz="2800">
                <a:solidFill>
                  <a:schemeClr val="dk2"/>
                </a:solidFill>
              </a:defRPr>
            </a:lvl3pPr>
            <a:lvl4pPr lvl="3">
              <a:spcBef>
                <a:spcPts val="0"/>
              </a:spcBef>
              <a:spcAft>
                <a:spcPts val="0"/>
              </a:spcAft>
              <a:buClr>
                <a:schemeClr val="dk2"/>
              </a:buClr>
              <a:buSzPts val="2800"/>
              <a:buNone/>
              <a:defRPr sz="2800">
                <a:solidFill>
                  <a:schemeClr val="dk2"/>
                </a:solidFill>
              </a:defRPr>
            </a:lvl4pPr>
            <a:lvl5pPr lvl="4">
              <a:spcBef>
                <a:spcPts val="0"/>
              </a:spcBef>
              <a:spcAft>
                <a:spcPts val="0"/>
              </a:spcAft>
              <a:buClr>
                <a:schemeClr val="dk2"/>
              </a:buClr>
              <a:buSzPts val="2800"/>
              <a:buNone/>
              <a:defRPr sz="2800">
                <a:solidFill>
                  <a:schemeClr val="dk2"/>
                </a:solidFill>
              </a:defRPr>
            </a:lvl5pPr>
            <a:lvl6pPr lvl="5">
              <a:spcBef>
                <a:spcPts val="0"/>
              </a:spcBef>
              <a:spcAft>
                <a:spcPts val="0"/>
              </a:spcAft>
              <a:buClr>
                <a:schemeClr val="dk2"/>
              </a:buClr>
              <a:buSzPts val="2800"/>
              <a:buNone/>
              <a:defRPr sz="2800">
                <a:solidFill>
                  <a:schemeClr val="dk2"/>
                </a:solidFill>
              </a:defRPr>
            </a:lvl6pPr>
            <a:lvl7pPr lvl="6">
              <a:spcBef>
                <a:spcPts val="0"/>
              </a:spcBef>
              <a:spcAft>
                <a:spcPts val="0"/>
              </a:spcAft>
              <a:buClr>
                <a:schemeClr val="dk2"/>
              </a:buClr>
              <a:buSzPts val="2800"/>
              <a:buNone/>
              <a:defRPr sz="2800">
                <a:solidFill>
                  <a:schemeClr val="dk2"/>
                </a:solidFill>
              </a:defRPr>
            </a:lvl7pPr>
            <a:lvl8pPr lvl="7">
              <a:spcBef>
                <a:spcPts val="0"/>
              </a:spcBef>
              <a:spcAft>
                <a:spcPts val="0"/>
              </a:spcAft>
              <a:buClr>
                <a:schemeClr val="dk2"/>
              </a:buClr>
              <a:buSzPts val="2800"/>
              <a:buNone/>
              <a:defRPr sz="2800">
                <a:solidFill>
                  <a:schemeClr val="dk2"/>
                </a:solidFill>
              </a:defRPr>
            </a:lvl8pPr>
            <a:lvl9pPr lvl="8">
              <a:spcBef>
                <a:spcPts val="0"/>
              </a:spcBef>
              <a:spcAft>
                <a:spcPts val="0"/>
              </a:spcAft>
              <a:buClr>
                <a:schemeClr val="dk2"/>
              </a:buClr>
              <a:buSzPts val="2800"/>
              <a:buNone/>
              <a:defRPr sz="2800">
                <a:solidFill>
                  <a:schemeClr val="dk2"/>
                </a:solidFill>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342900">
              <a:lnSpc>
                <a:spcPct val="115000"/>
              </a:lnSpc>
              <a:spcBef>
                <a:spcPts val="0"/>
              </a:spcBef>
              <a:spcAft>
                <a:spcPts val="0"/>
              </a:spcAft>
              <a:buClr>
                <a:schemeClr val="dk2"/>
              </a:buClr>
              <a:buSzPts val="1800"/>
              <a:buFont typeface="Roboto"/>
              <a:buChar char="●"/>
              <a:defRPr sz="1800">
                <a:solidFill>
                  <a:schemeClr val="dk2"/>
                </a:solidFill>
                <a:latin typeface="Roboto"/>
                <a:ea typeface="Roboto"/>
                <a:cs typeface="Roboto"/>
                <a:sym typeface="Roboto"/>
              </a:defRPr>
            </a:lvl1pPr>
            <a:lvl2pPr marL="914400" lvl="1"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2pPr>
            <a:lvl3pPr marL="1371600" lvl="2"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3pPr>
            <a:lvl4pPr marL="1828800" lvl="3"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4pPr>
            <a:lvl5pPr marL="2286000" lvl="4"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5pPr>
            <a:lvl6pPr marL="2743200" lvl="5"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6pPr>
            <a:lvl7pPr marL="3200400" lvl="6"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7pPr>
            <a:lvl8pPr marL="3657600" lvl="7" indent="-342900">
              <a:lnSpc>
                <a:spcPct val="115000"/>
              </a:lnSpc>
              <a:spcBef>
                <a:spcPts val="1600"/>
              </a:spcBef>
              <a:spcAft>
                <a:spcPts val="0"/>
              </a:spcAft>
              <a:buClr>
                <a:schemeClr val="dk2"/>
              </a:buClr>
              <a:buSzPts val="1800"/>
              <a:buFont typeface="Roboto"/>
              <a:buChar char="○"/>
              <a:defRPr sz="1800">
                <a:solidFill>
                  <a:schemeClr val="dk2"/>
                </a:solidFill>
                <a:latin typeface="Roboto"/>
                <a:ea typeface="Roboto"/>
                <a:cs typeface="Roboto"/>
                <a:sym typeface="Roboto"/>
              </a:defRPr>
            </a:lvl8pPr>
            <a:lvl9pPr marL="4114800" lvl="8" indent="-342900">
              <a:lnSpc>
                <a:spcPct val="115000"/>
              </a:lnSpc>
              <a:spcBef>
                <a:spcPts val="1600"/>
              </a:spcBef>
              <a:spcAft>
                <a:spcPts val="1600"/>
              </a:spcAft>
              <a:buClr>
                <a:schemeClr val="dk2"/>
              </a:buClr>
              <a:buSzPts val="1800"/>
              <a:buFont typeface="Roboto"/>
              <a:buChar char="■"/>
              <a:defRPr sz="1800">
                <a:solidFill>
                  <a:schemeClr val="dk2"/>
                </a:solidFill>
                <a:latin typeface="Roboto"/>
                <a:ea typeface="Roboto"/>
                <a:cs typeface="Roboto"/>
                <a:sym typeface="Robo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3" r:id="rId4"/>
    <p:sldLayoutId id="2147483655" r:id="rId5"/>
    <p:sldLayoutId id="2147483658" r:id="rId6"/>
    <p:sldLayoutId id="2147483660" r:id="rId7"/>
    <p:sldLayoutId id="2147483662" r:id="rId8"/>
    <p:sldLayoutId id="2147483667" r:id="rId9"/>
    <p:sldLayoutId id="2147483668" r:id="rId10"/>
    <p:sldLayoutId id="2147483690" r:id="rId11"/>
    <p:sldLayoutId id="2147483691" r:id="rId12"/>
  </p:sldLayoutIdLst>
  <mc:AlternateContent xmlns:mc="http://schemas.openxmlformats.org/markup-compatibility/2006" xmlns:p14="http://schemas.microsoft.com/office/powerpoint/2010/main">
    <mc:Choice Requires="p14">
      <p:transition spd="slow">
        <p:push/>
      </p:transition>
    </mc:Choice>
    <mc:Fallback xmlns:ahyp="http://schemas.microsoft.com/office/drawing/2018/hyperlinkcolor" xmlns:p15="http://schemas.microsoft.com/office/powerpoint/2012/main" xmlns:com="http://schemas.openxmlformats.org/drawingml/2006/compatibility" xmlns:pvml="urn:schemas-microsoft-com:office:powerpoint" xmlns:v="urn:schemas-microsoft-com:vml" xmlns:o="urn:schemas-microsoft-com:office:office" xmlns:dgm="http://schemas.openxmlformats.org/drawingml/2006/diagram" xmlns:c="http://schemas.openxmlformats.org/drawingml/2006/chart" xmlns:mv="urn:schemas-microsoft-com:mac:vml" xmlns="">
      <p:transition spd="slow">
        <p:fade/>
      </p:transition>
    </mc:Fallback>
  </mc:AlternateConten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38">
          <p15:clr>
            <a:srgbClr val="EA4335"/>
          </p15:clr>
        </p15:guide>
        <p15:guide id="2" orient="horz" pos="2903">
          <p15:clr>
            <a:srgbClr val="EA4335"/>
          </p15:clr>
        </p15:guide>
        <p15:guide id="3" pos="451">
          <p15:clr>
            <a:srgbClr val="EA4335"/>
          </p15:clr>
        </p15:guide>
        <p15:guide id="4" pos="5309">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microsoft.com/office/2017/06/relationships/model3d" Target="../media/model3d1.glb"/><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5.png"/><Relationship Id="rId5" Type="http://schemas.microsoft.com/office/2017/06/relationships/model3d" Target="../media/model3d2.glb"/><Relationship Id="rId4" Type="http://schemas.openxmlformats.org/officeDocument/2006/relationships/image" Target="../media/image4.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9.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slide" Target="slide8.xml"/><Relationship Id="rId2" Type="http://schemas.openxmlformats.org/officeDocument/2006/relationships/notesSlide" Target="../notesSlides/notesSlide4.xml"/><Relationship Id="rId1" Type="http://schemas.openxmlformats.org/officeDocument/2006/relationships/slideLayout" Target="../slideLayouts/slideLayout10.xml"/><Relationship Id="rId4" Type="http://schemas.openxmlformats.org/officeDocument/2006/relationships/slide" Target="slide9.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8.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11"/>
        <p:cNvGrpSpPr/>
        <p:nvPr/>
      </p:nvGrpSpPr>
      <p:grpSpPr>
        <a:xfrm>
          <a:off x="0" y="0"/>
          <a:ext cx="0" cy="0"/>
          <a:chOff x="0" y="0"/>
          <a:chExt cx="0" cy="0"/>
        </a:xfrm>
      </p:grpSpPr>
      <p:sp>
        <p:nvSpPr>
          <p:cNvPr id="612" name="Google Shape;612;p66"/>
          <p:cNvSpPr txBox="1">
            <a:spLocks noGrp="1"/>
          </p:cNvSpPr>
          <p:nvPr>
            <p:ph type="ctrTitle"/>
          </p:nvPr>
        </p:nvSpPr>
        <p:spPr>
          <a:xfrm>
            <a:off x="3656722" y="752158"/>
            <a:ext cx="4723377" cy="1850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4400" dirty="0" err="1">
                <a:solidFill>
                  <a:schemeClr val="dk2"/>
                </a:solidFill>
              </a:rPr>
              <a:t>Struktur</a:t>
            </a:r>
            <a:r>
              <a:rPr lang="en-US" sz="4400" dirty="0">
                <a:solidFill>
                  <a:schemeClr val="dk2"/>
                </a:solidFill>
              </a:rPr>
              <a:t> Dasar </a:t>
            </a:r>
            <a:r>
              <a:rPr lang="en-US" sz="4400" dirty="0" err="1">
                <a:solidFill>
                  <a:schemeClr val="dk2"/>
                </a:solidFill>
              </a:rPr>
              <a:t>Sistem</a:t>
            </a:r>
            <a:r>
              <a:rPr lang="en-US" sz="4400" dirty="0">
                <a:solidFill>
                  <a:schemeClr val="dk2"/>
                </a:solidFill>
              </a:rPr>
              <a:t> </a:t>
            </a:r>
            <a:r>
              <a:rPr lang="en-US" sz="4400" dirty="0" err="1">
                <a:solidFill>
                  <a:schemeClr val="dk2"/>
                </a:solidFill>
              </a:rPr>
              <a:t>Berkas</a:t>
            </a:r>
            <a:endParaRPr sz="4400" dirty="0">
              <a:solidFill>
                <a:schemeClr val="dk2"/>
              </a:solidFill>
            </a:endParaRPr>
          </a:p>
        </p:txBody>
      </p:sp>
      <p:sp>
        <p:nvSpPr>
          <p:cNvPr id="613" name="Google Shape;613;p66"/>
          <p:cNvSpPr txBox="1">
            <a:spLocks noGrp="1"/>
          </p:cNvSpPr>
          <p:nvPr>
            <p:ph type="subTitle" idx="1"/>
          </p:nvPr>
        </p:nvSpPr>
        <p:spPr>
          <a:xfrm>
            <a:off x="4704409" y="2433191"/>
            <a:ext cx="3725466" cy="1422172"/>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Dari </a:t>
            </a:r>
            <a:r>
              <a:rPr lang="en-US" dirty="0" err="1"/>
              <a:t>Kelompok</a:t>
            </a:r>
            <a:r>
              <a:rPr lang="en-US"/>
              <a:t> 2 </a:t>
            </a:r>
            <a:r>
              <a:rPr lang="en-US" dirty="0"/>
              <a:t>:</a:t>
            </a:r>
          </a:p>
          <a:p>
            <a:pPr marL="342900" lvl="0" algn="l" rtl="0">
              <a:spcBef>
                <a:spcPts val="0"/>
              </a:spcBef>
              <a:spcAft>
                <a:spcPts val="0"/>
              </a:spcAft>
              <a:buFont typeface="Arial" panose="020B0604020202020204" pitchFamily="34" charset="0"/>
              <a:buChar char="•"/>
            </a:pPr>
            <a:r>
              <a:rPr lang="en-US" dirty="0"/>
              <a:t>Muhammad Adam Alghifari</a:t>
            </a:r>
          </a:p>
          <a:p>
            <a:pPr marL="342900" lvl="0" algn="l" rtl="0">
              <a:spcBef>
                <a:spcPts val="0"/>
              </a:spcBef>
              <a:spcAft>
                <a:spcPts val="0"/>
              </a:spcAft>
              <a:buFont typeface="Arial" panose="020B0604020202020204" pitchFamily="34" charset="0"/>
              <a:buChar char="•"/>
            </a:pPr>
            <a:r>
              <a:rPr lang="en-US" dirty="0"/>
              <a:t>Muhammad Rian Gunadi</a:t>
            </a:r>
          </a:p>
          <a:p>
            <a:pPr marL="342900" lvl="0" algn="l" rtl="0">
              <a:spcBef>
                <a:spcPts val="0"/>
              </a:spcBef>
              <a:spcAft>
                <a:spcPts val="0"/>
              </a:spcAft>
              <a:buFont typeface="Arial" panose="020B0604020202020204" pitchFamily="34" charset="0"/>
              <a:buChar char="•"/>
            </a:pPr>
            <a:r>
              <a:rPr lang="en-US" dirty="0"/>
              <a:t>Abdurrahman</a:t>
            </a:r>
            <a:endParaRPr dirty="0"/>
          </a:p>
        </p:txBody>
      </p:sp>
      <p:grpSp>
        <p:nvGrpSpPr>
          <p:cNvPr id="614" name="Google Shape;614;p66"/>
          <p:cNvGrpSpPr/>
          <p:nvPr/>
        </p:nvGrpSpPr>
        <p:grpSpPr>
          <a:xfrm>
            <a:off x="637993" y="2365488"/>
            <a:ext cx="4048654" cy="2351539"/>
            <a:chOff x="953187" y="2352950"/>
            <a:chExt cx="4174300" cy="2424517"/>
          </a:xfrm>
        </p:grpSpPr>
        <p:sp>
          <p:nvSpPr>
            <p:cNvPr id="615" name="Google Shape;615;p66"/>
            <p:cNvSpPr/>
            <p:nvPr/>
          </p:nvSpPr>
          <p:spPr>
            <a:xfrm>
              <a:off x="953187" y="4251247"/>
              <a:ext cx="4174300" cy="526220"/>
            </a:xfrm>
            <a:custGeom>
              <a:avLst/>
              <a:gdLst/>
              <a:ahLst/>
              <a:cxnLst/>
              <a:rect l="l" t="t" r="r" b="b"/>
              <a:pathLst>
                <a:path w="166972" h="15234" extrusionOk="0">
                  <a:moveTo>
                    <a:pt x="83486" y="1"/>
                  </a:moveTo>
                  <a:cubicBezTo>
                    <a:pt x="37370" y="1"/>
                    <a:pt x="1" y="3411"/>
                    <a:pt x="1" y="7617"/>
                  </a:cubicBezTo>
                  <a:cubicBezTo>
                    <a:pt x="1" y="11823"/>
                    <a:pt x="37370" y="15233"/>
                    <a:pt x="83486" y="15233"/>
                  </a:cubicBezTo>
                  <a:cubicBezTo>
                    <a:pt x="129602" y="15233"/>
                    <a:pt x="166971" y="11823"/>
                    <a:pt x="166971" y="7617"/>
                  </a:cubicBezTo>
                  <a:cubicBezTo>
                    <a:pt x="166971" y="3411"/>
                    <a:pt x="129602" y="1"/>
                    <a:pt x="8348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 name="Google Shape;616;p66"/>
            <p:cNvSpPr/>
            <p:nvPr/>
          </p:nvSpPr>
          <p:spPr>
            <a:xfrm>
              <a:off x="3151725" y="3745425"/>
              <a:ext cx="1626850" cy="696250"/>
            </a:xfrm>
            <a:custGeom>
              <a:avLst/>
              <a:gdLst/>
              <a:ahLst/>
              <a:cxnLst/>
              <a:rect l="l" t="t" r="r" b="b"/>
              <a:pathLst>
                <a:path w="65074" h="27850" extrusionOk="0">
                  <a:moveTo>
                    <a:pt x="1" y="1"/>
                  </a:moveTo>
                  <a:lnTo>
                    <a:pt x="1" y="27850"/>
                  </a:lnTo>
                  <a:lnTo>
                    <a:pt x="65073" y="27850"/>
                  </a:lnTo>
                  <a:lnTo>
                    <a:pt x="65073" y="25025"/>
                  </a:lnTo>
                  <a:lnTo>
                    <a:pt x="56808" y="25025"/>
                  </a:lnTo>
                  <a:lnTo>
                    <a:pt x="56808" y="2825"/>
                  </a:lnTo>
                  <a:lnTo>
                    <a:pt x="65073" y="2825"/>
                  </a:lnTo>
                  <a:lnTo>
                    <a:pt x="65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 name="Google Shape;617;p66"/>
            <p:cNvSpPr/>
            <p:nvPr/>
          </p:nvSpPr>
          <p:spPr>
            <a:xfrm>
              <a:off x="1524925" y="3745425"/>
              <a:ext cx="1626825" cy="696250"/>
            </a:xfrm>
            <a:custGeom>
              <a:avLst/>
              <a:gdLst/>
              <a:ahLst/>
              <a:cxnLst/>
              <a:rect l="l" t="t" r="r" b="b"/>
              <a:pathLst>
                <a:path w="65073" h="27850" extrusionOk="0">
                  <a:moveTo>
                    <a:pt x="0" y="1"/>
                  </a:moveTo>
                  <a:lnTo>
                    <a:pt x="0" y="27850"/>
                  </a:lnTo>
                  <a:lnTo>
                    <a:pt x="65073" y="27850"/>
                  </a:lnTo>
                  <a:lnTo>
                    <a:pt x="65073"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 name="Google Shape;618;p66"/>
            <p:cNvSpPr/>
            <p:nvPr/>
          </p:nvSpPr>
          <p:spPr>
            <a:xfrm>
              <a:off x="1371125" y="3745425"/>
              <a:ext cx="308125" cy="696250"/>
            </a:xfrm>
            <a:custGeom>
              <a:avLst/>
              <a:gdLst/>
              <a:ahLst/>
              <a:cxnLst/>
              <a:rect l="l" t="t" r="r" b="b"/>
              <a:pathLst>
                <a:path w="12325" h="27850" extrusionOk="0">
                  <a:moveTo>
                    <a:pt x="6152" y="1"/>
                  </a:moveTo>
                  <a:cubicBezTo>
                    <a:pt x="2763" y="1"/>
                    <a:pt x="1" y="6236"/>
                    <a:pt x="1" y="13936"/>
                  </a:cubicBezTo>
                  <a:cubicBezTo>
                    <a:pt x="1" y="21615"/>
                    <a:pt x="2763" y="27850"/>
                    <a:pt x="6152" y="27850"/>
                  </a:cubicBezTo>
                  <a:cubicBezTo>
                    <a:pt x="9563" y="27850"/>
                    <a:pt x="12325" y="21615"/>
                    <a:pt x="12325" y="13936"/>
                  </a:cubicBezTo>
                  <a:cubicBezTo>
                    <a:pt x="12325" y="6236"/>
                    <a:pt x="9563" y="1"/>
                    <a:pt x="6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 name="Google Shape;619;p66"/>
            <p:cNvSpPr/>
            <p:nvPr/>
          </p:nvSpPr>
          <p:spPr>
            <a:xfrm>
              <a:off x="2992725" y="3745425"/>
              <a:ext cx="307600" cy="696250"/>
            </a:xfrm>
            <a:custGeom>
              <a:avLst/>
              <a:gdLst/>
              <a:ahLst/>
              <a:cxnLst/>
              <a:rect l="l" t="t" r="r" b="b"/>
              <a:pathLst>
                <a:path w="12304" h="27850" extrusionOk="0">
                  <a:moveTo>
                    <a:pt x="6152" y="1"/>
                  </a:moveTo>
                  <a:cubicBezTo>
                    <a:pt x="2741" y="1"/>
                    <a:pt x="0" y="6236"/>
                    <a:pt x="0" y="13936"/>
                  </a:cubicBezTo>
                  <a:cubicBezTo>
                    <a:pt x="0" y="21615"/>
                    <a:pt x="2741" y="27850"/>
                    <a:pt x="6152" y="27850"/>
                  </a:cubicBezTo>
                  <a:cubicBezTo>
                    <a:pt x="9541" y="27850"/>
                    <a:pt x="12303" y="21615"/>
                    <a:pt x="12303" y="13936"/>
                  </a:cubicBezTo>
                  <a:cubicBezTo>
                    <a:pt x="12303" y="6236"/>
                    <a:pt x="9541" y="1"/>
                    <a:pt x="61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66"/>
            <p:cNvSpPr/>
            <p:nvPr/>
          </p:nvSpPr>
          <p:spPr>
            <a:xfrm>
              <a:off x="3099950" y="3816050"/>
              <a:ext cx="245350" cy="555025"/>
            </a:xfrm>
            <a:custGeom>
              <a:avLst/>
              <a:gdLst/>
              <a:ahLst/>
              <a:cxnLst/>
              <a:rect l="l" t="t" r="r" b="b"/>
              <a:pathLst>
                <a:path w="9814" h="22201" extrusionOk="0">
                  <a:moveTo>
                    <a:pt x="4917" y="0"/>
                  </a:moveTo>
                  <a:cubicBezTo>
                    <a:pt x="2197" y="0"/>
                    <a:pt x="0" y="4980"/>
                    <a:pt x="0" y="11111"/>
                  </a:cubicBezTo>
                  <a:cubicBezTo>
                    <a:pt x="0" y="17241"/>
                    <a:pt x="2197" y="22200"/>
                    <a:pt x="4917" y="22200"/>
                  </a:cubicBezTo>
                  <a:cubicBezTo>
                    <a:pt x="7617" y="22200"/>
                    <a:pt x="9814" y="17241"/>
                    <a:pt x="9814" y="11111"/>
                  </a:cubicBezTo>
                  <a:cubicBezTo>
                    <a:pt x="9814" y="4980"/>
                    <a:pt x="7617" y="0"/>
                    <a:pt x="4917"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66"/>
            <p:cNvSpPr/>
            <p:nvPr/>
          </p:nvSpPr>
          <p:spPr>
            <a:xfrm>
              <a:off x="3222875" y="3816050"/>
              <a:ext cx="1497100" cy="555025"/>
            </a:xfrm>
            <a:custGeom>
              <a:avLst/>
              <a:gdLst/>
              <a:ahLst/>
              <a:cxnLst/>
              <a:rect l="l" t="t" r="r" b="b"/>
              <a:pathLst>
                <a:path w="59884" h="22201" extrusionOk="0">
                  <a:moveTo>
                    <a:pt x="0" y="0"/>
                  </a:moveTo>
                  <a:lnTo>
                    <a:pt x="0" y="22200"/>
                  </a:lnTo>
                  <a:lnTo>
                    <a:pt x="59884" y="22200"/>
                  </a:lnTo>
                  <a:cubicBezTo>
                    <a:pt x="58587" y="22200"/>
                    <a:pt x="57519" y="17241"/>
                    <a:pt x="57519" y="11111"/>
                  </a:cubicBezTo>
                  <a:cubicBezTo>
                    <a:pt x="57519" y="4980"/>
                    <a:pt x="58587" y="0"/>
                    <a:pt x="598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66"/>
            <p:cNvSpPr/>
            <p:nvPr/>
          </p:nvSpPr>
          <p:spPr>
            <a:xfrm>
              <a:off x="4753950" y="3745425"/>
              <a:ext cx="49200" cy="70650"/>
            </a:xfrm>
            <a:custGeom>
              <a:avLst/>
              <a:gdLst/>
              <a:ahLst/>
              <a:cxnLst/>
              <a:rect l="l" t="t" r="r" b="b"/>
              <a:pathLst>
                <a:path w="1968" h="2826" extrusionOk="0">
                  <a:moveTo>
                    <a:pt x="984" y="1"/>
                  </a:moveTo>
                  <a:cubicBezTo>
                    <a:pt x="440" y="1"/>
                    <a:pt x="1" y="628"/>
                    <a:pt x="1" y="1423"/>
                  </a:cubicBezTo>
                  <a:cubicBezTo>
                    <a:pt x="1" y="2198"/>
                    <a:pt x="440" y="2825"/>
                    <a:pt x="984" y="2825"/>
                  </a:cubicBezTo>
                  <a:cubicBezTo>
                    <a:pt x="1528" y="2825"/>
                    <a:pt x="1968" y="2198"/>
                    <a:pt x="1968" y="1423"/>
                  </a:cubicBezTo>
                  <a:cubicBezTo>
                    <a:pt x="1968" y="628"/>
                    <a:pt x="1528" y="1"/>
                    <a:pt x="98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66"/>
            <p:cNvSpPr/>
            <p:nvPr/>
          </p:nvSpPr>
          <p:spPr>
            <a:xfrm>
              <a:off x="4753950" y="4371050"/>
              <a:ext cx="49200" cy="70625"/>
            </a:xfrm>
            <a:custGeom>
              <a:avLst/>
              <a:gdLst/>
              <a:ahLst/>
              <a:cxnLst/>
              <a:rect l="l" t="t" r="r" b="b"/>
              <a:pathLst>
                <a:path w="1968" h="2825" extrusionOk="0">
                  <a:moveTo>
                    <a:pt x="984" y="0"/>
                  </a:moveTo>
                  <a:cubicBezTo>
                    <a:pt x="440" y="0"/>
                    <a:pt x="1" y="628"/>
                    <a:pt x="1" y="1423"/>
                  </a:cubicBezTo>
                  <a:cubicBezTo>
                    <a:pt x="1" y="2197"/>
                    <a:pt x="440" y="2825"/>
                    <a:pt x="984" y="2825"/>
                  </a:cubicBezTo>
                  <a:cubicBezTo>
                    <a:pt x="1528" y="2825"/>
                    <a:pt x="1968" y="2197"/>
                    <a:pt x="1968" y="1423"/>
                  </a:cubicBezTo>
                  <a:cubicBezTo>
                    <a:pt x="1968" y="628"/>
                    <a:pt x="1528" y="0"/>
                    <a:pt x="9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66"/>
            <p:cNvSpPr/>
            <p:nvPr/>
          </p:nvSpPr>
          <p:spPr>
            <a:xfrm>
              <a:off x="3345275" y="3941600"/>
              <a:ext cx="205075" cy="320675"/>
            </a:xfrm>
            <a:custGeom>
              <a:avLst/>
              <a:gdLst/>
              <a:ahLst/>
              <a:cxnLst/>
              <a:rect l="l" t="t" r="r" b="b"/>
              <a:pathLst>
                <a:path w="8203" h="12827" extrusionOk="0">
                  <a:moveTo>
                    <a:pt x="1" y="0"/>
                  </a:moveTo>
                  <a:lnTo>
                    <a:pt x="1" y="12826"/>
                  </a:lnTo>
                  <a:lnTo>
                    <a:pt x="4102" y="9123"/>
                  </a:lnTo>
                  <a:lnTo>
                    <a:pt x="8203" y="12826"/>
                  </a:lnTo>
                  <a:lnTo>
                    <a:pt x="8203" y="0"/>
                  </a:lnTo>
                  <a:close/>
                </a:path>
              </a:pathLst>
            </a:custGeom>
            <a:solidFill>
              <a:srgbClr val="EF5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66"/>
            <p:cNvSpPr/>
            <p:nvPr/>
          </p:nvSpPr>
          <p:spPr>
            <a:xfrm>
              <a:off x="2862975" y="3049200"/>
              <a:ext cx="1626850" cy="696250"/>
            </a:xfrm>
            <a:custGeom>
              <a:avLst/>
              <a:gdLst/>
              <a:ahLst/>
              <a:cxnLst/>
              <a:rect l="l" t="t" r="r" b="b"/>
              <a:pathLst>
                <a:path w="65074" h="27850" extrusionOk="0">
                  <a:moveTo>
                    <a:pt x="1" y="0"/>
                  </a:moveTo>
                  <a:lnTo>
                    <a:pt x="1" y="27850"/>
                  </a:lnTo>
                  <a:lnTo>
                    <a:pt x="65073" y="27850"/>
                  </a:lnTo>
                  <a:lnTo>
                    <a:pt x="65073" y="25025"/>
                  </a:lnTo>
                  <a:lnTo>
                    <a:pt x="56809" y="25025"/>
                  </a:lnTo>
                  <a:lnTo>
                    <a:pt x="56809" y="2825"/>
                  </a:lnTo>
                  <a:lnTo>
                    <a:pt x="65073" y="2825"/>
                  </a:lnTo>
                  <a:lnTo>
                    <a:pt x="65073" y="0"/>
                  </a:ln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 name="Google Shape;626;p66"/>
            <p:cNvSpPr/>
            <p:nvPr/>
          </p:nvSpPr>
          <p:spPr>
            <a:xfrm>
              <a:off x="1236175" y="3049200"/>
              <a:ext cx="1626825" cy="696250"/>
            </a:xfrm>
            <a:custGeom>
              <a:avLst/>
              <a:gdLst/>
              <a:ahLst/>
              <a:cxnLst/>
              <a:rect l="l" t="t" r="r" b="b"/>
              <a:pathLst>
                <a:path w="65073" h="27850" extrusionOk="0">
                  <a:moveTo>
                    <a:pt x="1" y="0"/>
                  </a:moveTo>
                  <a:lnTo>
                    <a:pt x="1" y="27850"/>
                  </a:lnTo>
                  <a:lnTo>
                    <a:pt x="65073" y="27850"/>
                  </a:lnTo>
                  <a:lnTo>
                    <a:pt x="65073"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 name="Google Shape;627;p66"/>
            <p:cNvSpPr/>
            <p:nvPr/>
          </p:nvSpPr>
          <p:spPr>
            <a:xfrm>
              <a:off x="1082375" y="3049200"/>
              <a:ext cx="307625" cy="696250"/>
            </a:xfrm>
            <a:custGeom>
              <a:avLst/>
              <a:gdLst/>
              <a:ahLst/>
              <a:cxnLst/>
              <a:rect l="l" t="t" r="r" b="b"/>
              <a:pathLst>
                <a:path w="12305" h="27850" extrusionOk="0">
                  <a:moveTo>
                    <a:pt x="6153" y="0"/>
                  </a:moveTo>
                  <a:cubicBezTo>
                    <a:pt x="2763" y="0"/>
                    <a:pt x="1" y="6236"/>
                    <a:pt x="1" y="13915"/>
                  </a:cubicBezTo>
                  <a:cubicBezTo>
                    <a:pt x="1" y="21614"/>
                    <a:pt x="2763" y="27850"/>
                    <a:pt x="6153" y="27850"/>
                  </a:cubicBezTo>
                  <a:cubicBezTo>
                    <a:pt x="9563" y="27850"/>
                    <a:pt x="12304" y="21614"/>
                    <a:pt x="12304" y="13915"/>
                  </a:cubicBezTo>
                  <a:cubicBezTo>
                    <a:pt x="12304" y="6236"/>
                    <a:pt x="9563" y="0"/>
                    <a:pt x="6153"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66"/>
            <p:cNvSpPr/>
            <p:nvPr/>
          </p:nvSpPr>
          <p:spPr>
            <a:xfrm>
              <a:off x="2703450" y="3049200"/>
              <a:ext cx="308125" cy="696250"/>
            </a:xfrm>
            <a:custGeom>
              <a:avLst/>
              <a:gdLst/>
              <a:ahLst/>
              <a:cxnLst/>
              <a:rect l="l" t="t" r="r" b="b"/>
              <a:pathLst>
                <a:path w="12325" h="27850" extrusionOk="0">
                  <a:moveTo>
                    <a:pt x="6173" y="0"/>
                  </a:moveTo>
                  <a:cubicBezTo>
                    <a:pt x="2762" y="0"/>
                    <a:pt x="0" y="6236"/>
                    <a:pt x="0" y="13915"/>
                  </a:cubicBezTo>
                  <a:cubicBezTo>
                    <a:pt x="0" y="21614"/>
                    <a:pt x="2762" y="27850"/>
                    <a:pt x="6173" y="27850"/>
                  </a:cubicBezTo>
                  <a:cubicBezTo>
                    <a:pt x="9562" y="27850"/>
                    <a:pt x="12324" y="21614"/>
                    <a:pt x="12324" y="13915"/>
                  </a:cubicBezTo>
                  <a:cubicBezTo>
                    <a:pt x="12324" y="6236"/>
                    <a:pt x="9562" y="0"/>
                    <a:pt x="6173" y="0"/>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66"/>
            <p:cNvSpPr/>
            <p:nvPr/>
          </p:nvSpPr>
          <p:spPr>
            <a:xfrm>
              <a:off x="2811200" y="3119825"/>
              <a:ext cx="245350" cy="555000"/>
            </a:xfrm>
            <a:custGeom>
              <a:avLst/>
              <a:gdLst/>
              <a:ahLst/>
              <a:cxnLst/>
              <a:rect l="l" t="t" r="r" b="b"/>
              <a:pathLst>
                <a:path w="9814" h="22200" extrusionOk="0">
                  <a:moveTo>
                    <a:pt x="4897" y="0"/>
                  </a:moveTo>
                  <a:cubicBezTo>
                    <a:pt x="2198" y="0"/>
                    <a:pt x="1" y="4959"/>
                    <a:pt x="1" y="11090"/>
                  </a:cubicBezTo>
                  <a:cubicBezTo>
                    <a:pt x="1" y="17220"/>
                    <a:pt x="2198" y="22200"/>
                    <a:pt x="4897" y="22200"/>
                  </a:cubicBezTo>
                  <a:cubicBezTo>
                    <a:pt x="7617" y="22200"/>
                    <a:pt x="9814" y="17220"/>
                    <a:pt x="9814" y="11090"/>
                  </a:cubicBezTo>
                  <a:cubicBezTo>
                    <a:pt x="9814" y="4959"/>
                    <a:pt x="7617" y="0"/>
                    <a:pt x="4897" y="0"/>
                  </a:cubicBezTo>
                  <a:close/>
                </a:path>
              </a:pathLst>
            </a:custGeom>
            <a:solidFill>
              <a:srgbClr val="FFF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66"/>
            <p:cNvSpPr/>
            <p:nvPr/>
          </p:nvSpPr>
          <p:spPr>
            <a:xfrm>
              <a:off x="2933600" y="3119825"/>
              <a:ext cx="1497125" cy="555000"/>
            </a:xfrm>
            <a:custGeom>
              <a:avLst/>
              <a:gdLst/>
              <a:ahLst/>
              <a:cxnLst/>
              <a:rect l="l" t="t" r="r" b="b"/>
              <a:pathLst>
                <a:path w="59885" h="22200" extrusionOk="0">
                  <a:moveTo>
                    <a:pt x="1" y="0"/>
                  </a:moveTo>
                  <a:lnTo>
                    <a:pt x="1" y="22200"/>
                  </a:lnTo>
                  <a:lnTo>
                    <a:pt x="59884" y="22200"/>
                  </a:lnTo>
                  <a:cubicBezTo>
                    <a:pt x="58587" y="22200"/>
                    <a:pt x="57541" y="17220"/>
                    <a:pt x="57541" y="11090"/>
                  </a:cubicBezTo>
                  <a:cubicBezTo>
                    <a:pt x="57541" y="4980"/>
                    <a:pt x="58587" y="0"/>
                    <a:pt x="59884" y="0"/>
                  </a:cubicBezTo>
                  <a:close/>
                </a:path>
              </a:pathLst>
            </a:custGeom>
            <a:solidFill>
              <a:srgbClr val="FFF9E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66"/>
            <p:cNvSpPr/>
            <p:nvPr/>
          </p:nvSpPr>
          <p:spPr>
            <a:xfrm>
              <a:off x="4465225" y="3049200"/>
              <a:ext cx="48650" cy="70625"/>
            </a:xfrm>
            <a:custGeom>
              <a:avLst/>
              <a:gdLst/>
              <a:ahLst/>
              <a:cxnLst/>
              <a:rect l="l" t="t" r="r" b="b"/>
              <a:pathLst>
                <a:path w="1946" h="2825" extrusionOk="0">
                  <a:moveTo>
                    <a:pt x="983" y="0"/>
                  </a:moveTo>
                  <a:cubicBezTo>
                    <a:pt x="439" y="0"/>
                    <a:pt x="0" y="628"/>
                    <a:pt x="0" y="1402"/>
                  </a:cubicBezTo>
                  <a:cubicBezTo>
                    <a:pt x="0" y="2197"/>
                    <a:pt x="439" y="2825"/>
                    <a:pt x="983" y="2825"/>
                  </a:cubicBezTo>
                  <a:cubicBezTo>
                    <a:pt x="1507" y="2825"/>
                    <a:pt x="1946" y="2197"/>
                    <a:pt x="1946" y="1402"/>
                  </a:cubicBezTo>
                  <a:cubicBezTo>
                    <a:pt x="1946" y="628"/>
                    <a:pt x="1507" y="0"/>
                    <a:pt x="983" y="0"/>
                  </a:cubicBezTo>
                  <a:close/>
                </a:path>
              </a:pathLst>
            </a:custGeom>
            <a:solidFill>
              <a:srgbClr val="EF5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66"/>
            <p:cNvSpPr/>
            <p:nvPr/>
          </p:nvSpPr>
          <p:spPr>
            <a:xfrm>
              <a:off x="4465225" y="3674800"/>
              <a:ext cx="49175" cy="70650"/>
            </a:xfrm>
            <a:custGeom>
              <a:avLst/>
              <a:gdLst/>
              <a:ahLst/>
              <a:cxnLst/>
              <a:rect l="l" t="t" r="r" b="b"/>
              <a:pathLst>
                <a:path w="1967" h="2826" extrusionOk="0">
                  <a:moveTo>
                    <a:pt x="983" y="1"/>
                  </a:moveTo>
                  <a:cubicBezTo>
                    <a:pt x="439" y="1"/>
                    <a:pt x="0" y="629"/>
                    <a:pt x="0" y="1403"/>
                  </a:cubicBezTo>
                  <a:cubicBezTo>
                    <a:pt x="0" y="2198"/>
                    <a:pt x="439" y="2826"/>
                    <a:pt x="983" y="2826"/>
                  </a:cubicBezTo>
                  <a:cubicBezTo>
                    <a:pt x="1527" y="2826"/>
                    <a:pt x="1967" y="2198"/>
                    <a:pt x="1967" y="1403"/>
                  </a:cubicBezTo>
                  <a:cubicBezTo>
                    <a:pt x="1967" y="629"/>
                    <a:pt x="1527" y="1"/>
                    <a:pt x="98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66"/>
            <p:cNvSpPr/>
            <p:nvPr/>
          </p:nvSpPr>
          <p:spPr>
            <a:xfrm>
              <a:off x="3347375" y="2352950"/>
              <a:ext cx="1626300" cy="696275"/>
            </a:xfrm>
            <a:custGeom>
              <a:avLst/>
              <a:gdLst/>
              <a:ahLst/>
              <a:cxnLst/>
              <a:rect l="l" t="t" r="r" b="b"/>
              <a:pathLst>
                <a:path w="65052" h="27851" extrusionOk="0">
                  <a:moveTo>
                    <a:pt x="0" y="1"/>
                  </a:moveTo>
                  <a:lnTo>
                    <a:pt x="0" y="27850"/>
                  </a:lnTo>
                  <a:lnTo>
                    <a:pt x="65052" y="27850"/>
                  </a:lnTo>
                  <a:lnTo>
                    <a:pt x="65052" y="25005"/>
                  </a:lnTo>
                  <a:lnTo>
                    <a:pt x="56787" y="25005"/>
                  </a:lnTo>
                  <a:lnTo>
                    <a:pt x="56787" y="2826"/>
                  </a:lnTo>
                  <a:lnTo>
                    <a:pt x="65052" y="2826"/>
                  </a:lnTo>
                  <a:lnTo>
                    <a:pt x="65052" y="1"/>
                  </a:lnTo>
                  <a:close/>
                </a:path>
              </a:pathLst>
            </a:custGeom>
            <a:solidFill>
              <a:srgbClr val="716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 name="Google Shape;634;p66"/>
            <p:cNvSpPr/>
            <p:nvPr/>
          </p:nvSpPr>
          <p:spPr>
            <a:xfrm>
              <a:off x="1720550" y="2352950"/>
              <a:ext cx="1626325" cy="696275"/>
            </a:xfrm>
            <a:custGeom>
              <a:avLst/>
              <a:gdLst/>
              <a:ahLst/>
              <a:cxnLst/>
              <a:rect l="l" t="t" r="r" b="b"/>
              <a:pathLst>
                <a:path w="65053" h="27851" extrusionOk="0">
                  <a:moveTo>
                    <a:pt x="1" y="1"/>
                  </a:moveTo>
                  <a:lnTo>
                    <a:pt x="1" y="27850"/>
                  </a:lnTo>
                  <a:lnTo>
                    <a:pt x="65052" y="27850"/>
                  </a:lnTo>
                  <a:lnTo>
                    <a:pt x="65052"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66"/>
            <p:cNvSpPr/>
            <p:nvPr/>
          </p:nvSpPr>
          <p:spPr>
            <a:xfrm>
              <a:off x="1566250" y="2352950"/>
              <a:ext cx="308125" cy="696275"/>
            </a:xfrm>
            <a:custGeom>
              <a:avLst/>
              <a:gdLst/>
              <a:ahLst/>
              <a:cxnLst/>
              <a:rect l="l" t="t" r="r" b="b"/>
              <a:pathLst>
                <a:path w="12325" h="27851" extrusionOk="0">
                  <a:moveTo>
                    <a:pt x="6173" y="1"/>
                  </a:moveTo>
                  <a:cubicBezTo>
                    <a:pt x="2762" y="1"/>
                    <a:pt x="0" y="6236"/>
                    <a:pt x="0" y="13915"/>
                  </a:cubicBezTo>
                  <a:cubicBezTo>
                    <a:pt x="0" y="21615"/>
                    <a:pt x="2762" y="27850"/>
                    <a:pt x="6173" y="27850"/>
                  </a:cubicBezTo>
                  <a:cubicBezTo>
                    <a:pt x="9562" y="27850"/>
                    <a:pt x="12324" y="21615"/>
                    <a:pt x="12324" y="13915"/>
                  </a:cubicBezTo>
                  <a:cubicBezTo>
                    <a:pt x="12324" y="6236"/>
                    <a:pt x="9562" y="1"/>
                    <a:pt x="617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66"/>
            <p:cNvSpPr/>
            <p:nvPr/>
          </p:nvSpPr>
          <p:spPr>
            <a:xfrm>
              <a:off x="3187825" y="2352950"/>
              <a:ext cx="307600" cy="696275"/>
            </a:xfrm>
            <a:custGeom>
              <a:avLst/>
              <a:gdLst/>
              <a:ahLst/>
              <a:cxnLst/>
              <a:rect l="l" t="t" r="r" b="b"/>
              <a:pathLst>
                <a:path w="12304" h="27851" extrusionOk="0">
                  <a:moveTo>
                    <a:pt x="6152" y="1"/>
                  </a:moveTo>
                  <a:cubicBezTo>
                    <a:pt x="2762" y="1"/>
                    <a:pt x="1" y="6236"/>
                    <a:pt x="1" y="13915"/>
                  </a:cubicBezTo>
                  <a:cubicBezTo>
                    <a:pt x="1" y="21615"/>
                    <a:pt x="2762" y="27850"/>
                    <a:pt x="6152" y="27850"/>
                  </a:cubicBezTo>
                  <a:cubicBezTo>
                    <a:pt x="9563" y="27850"/>
                    <a:pt x="12304" y="21615"/>
                    <a:pt x="12304" y="13915"/>
                  </a:cubicBezTo>
                  <a:cubicBezTo>
                    <a:pt x="12304" y="6236"/>
                    <a:pt x="9563" y="1"/>
                    <a:pt x="6152" y="1"/>
                  </a:cubicBezTo>
                  <a:close/>
                </a:path>
              </a:pathLst>
            </a:custGeom>
            <a:solidFill>
              <a:srgbClr val="7164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66"/>
            <p:cNvSpPr/>
            <p:nvPr/>
          </p:nvSpPr>
          <p:spPr>
            <a:xfrm>
              <a:off x="3295050" y="2423575"/>
              <a:ext cx="245375" cy="555025"/>
            </a:xfrm>
            <a:custGeom>
              <a:avLst/>
              <a:gdLst/>
              <a:ahLst/>
              <a:cxnLst/>
              <a:rect l="l" t="t" r="r" b="b"/>
              <a:pathLst>
                <a:path w="9815" h="22201" extrusionOk="0">
                  <a:moveTo>
                    <a:pt x="4918" y="1"/>
                  </a:moveTo>
                  <a:cubicBezTo>
                    <a:pt x="2198" y="1"/>
                    <a:pt x="1" y="4960"/>
                    <a:pt x="1" y="11090"/>
                  </a:cubicBezTo>
                  <a:cubicBezTo>
                    <a:pt x="1" y="17221"/>
                    <a:pt x="2198" y="22201"/>
                    <a:pt x="4918" y="22201"/>
                  </a:cubicBezTo>
                  <a:cubicBezTo>
                    <a:pt x="7617" y="22201"/>
                    <a:pt x="9814" y="17221"/>
                    <a:pt x="9814" y="11090"/>
                  </a:cubicBezTo>
                  <a:cubicBezTo>
                    <a:pt x="9814" y="4960"/>
                    <a:pt x="7617" y="1"/>
                    <a:pt x="4918"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66"/>
            <p:cNvSpPr/>
            <p:nvPr/>
          </p:nvSpPr>
          <p:spPr>
            <a:xfrm>
              <a:off x="3417975" y="2423575"/>
              <a:ext cx="1497125" cy="554500"/>
            </a:xfrm>
            <a:custGeom>
              <a:avLst/>
              <a:gdLst/>
              <a:ahLst/>
              <a:cxnLst/>
              <a:rect l="l" t="t" r="r" b="b"/>
              <a:pathLst>
                <a:path w="59885" h="22180" extrusionOk="0">
                  <a:moveTo>
                    <a:pt x="1" y="1"/>
                  </a:moveTo>
                  <a:lnTo>
                    <a:pt x="1" y="22180"/>
                  </a:lnTo>
                  <a:lnTo>
                    <a:pt x="59884" y="22180"/>
                  </a:lnTo>
                  <a:cubicBezTo>
                    <a:pt x="58587" y="22180"/>
                    <a:pt x="57541" y="17221"/>
                    <a:pt x="57541" y="11090"/>
                  </a:cubicBezTo>
                  <a:cubicBezTo>
                    <a:pt x="57541" y="4960"/>
                    <a:pt x="58587" y="1"/>
                    <a:pt x="5988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66"/>
            <p:cNvSpPr/>
            <p:nvPr/>
          </p:nvSpPr>
          <p:spPr>
            <a:xfrm>
              <a:off x="4949600" y="2352950"/>
              <a:ext cx="48675" cy="70650"/>
            </a:xfrm>
            <a:custGeom>
              <a:avLst/>
              <a:gdLst/>
              <a:ahLst/>
              <a:cxnLst/>
              <a:rect l="l" t="t" r="r" b="b"/>
              <a:pathLst>
                <a:path w="1947" h="2826" extrusionOk="0">
                  <a:moveTo>
                    <a:pt x="963" y="1"/>
                  </a:moveTo>
                  <a:cubicBezTo>
                    <a:pt x="440" y="1"/>
                    <a:pt x="0" y="629"/>
                    <a:pt x="0" y="1403"/>
                  </a:cubicBezTo>
                  <a:cubicBezTo>
                    <a:pt x="0" y="2177"/>
                    <a:pt x="440" y="2826"/>
                    <a:pt x="963" y="2826"/>
                  </a:cubicBezTo>
                  <a:cubicBezTo>
                    <a:pt x="1507" y="2826"/>
                    <a:pt x="1946" y="2177"/>
                    <a:pt x="1946" y="1403"/>
                  </a:cubicBezTo>
                  <a:cubicBezTo>
                    <a:pt x="1946" y="629"/>
                    <a:pt x="1507" y="1"/>
                    <a:pt x="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66"/>
            <p:cNvSpPr/>
            <p:nvPr/>
          </p:nvSpPr>
          <p:spPr>
            <a:xfrm>
              <a:off x="4949600" y="2978575"/>
              <a:ext cx="48675" cy="70650"/>
            </a:xfrm>
            <a:custGeom>
              <a:avLst/>
              <a:gdLst/>
              <a:ahLst/>
              <a:cxnLst/>
              <a:rect l="l" t="t" r="r" b="b"/>
              <a:pathLst>
                <a:path w="1947" h="2826" extrusionOk="0">
                  <a:moveTo>
                    <a:pt x="963" y="1"/>
                  </a:moveTo>
                  <a:cubicBezTo>
                    <a:pt x="440" y="1"/>
                    <a:pt x="0" y="628"/>
                    <a:pt x="0" y="1403"/>
                  </a:cubicBezTo>
                  <a:cubicBezTo>
                    <a:pt x="0" y="2177"/>
                    <a:pt x="440" y="2825"/>
                    <a:pt x="963" y="2825"/>
                  </a:cubicBezTo>
                  <a:cubicBezTo>
                    <a:pt x="1507" y="2825"/>
                    <a:pt x="1946" y="2177"/>
                    <a:pt x="1946" y="1403"/>
                  </a:cubicBezTo>
                  <a:cubicBezTo>
                    <a:pt x="1946" y="628"/>
                    <a:pt x="1507" y="1"/>
                    <a:pt x="96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66"/>
            <p:cNvSpPr/>
            <p:nvPr/>
          </p:nvSpPr>
          <p:spPr>
            <a:xfrm>
              <a:off x="1720550" y="2352950"/>
              <a:ext cx="230725" cy="696275"/>
            </a:xfrm>
            <a:custGeom>
              <a:avLst/>
              <a:gdLst/>
              <a:ahLst/>
              <a:cxnLst/>
              <a:rect l="l" t="t" r="r" b="b"/>
              <a:pathLst>
                <a:path w="9229" h="27851" extrusionOk="0">
                  <a:moveTo>
                    <a:pt x="6152" y="1"/>
                  </a:moveTo>
                  <a:cubicBezTo>
                    <a:pt x="2763" y="1"/>
                    <a:pt x="1" y="6236"/>
                    <a:pt x="1" y="13915"/>
                  </a:cubicBezTo>
                  <a:cubicBezTo>
                    <a:pt x="1" y="21615"/>
                    <a:pt x="2763" y="27850"/>
                    <a:pt x="6152" y="27850"/>
                  </a:cubicBezTo>
                  <a:lnTo>
                    <a:pt x="9228" y="27850"/>
                  </a:lnTo>
                  <a:cubicBezTo>
                    <a:pt x="5838" y="27850"/>
                    <a:pt x="3077" y="21615"/>
                    <a:pt x="3077" y="13915"/>
                  </a:cubicBezTo>
                  <a:cubicBezTo>
                    <a:pt x="3077" y="6236"/>
                    <a:pt x="5838" y="1"/>
                    <a:pt x="922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66"/>
            <p:cNvSpPr/>
            <p:nvPr/>
          </p:nvSpPr>
          <p:spPr>
            <a:xfrm>
              <a:off x="1874350" y="2352950"/>
              <a:ext cx="231225" cy="696275"/>
            </a:xfrm>
            <a:custGeom>
              <a:avLst/>
              <a:gdLst/>
              <a:ahLst/>
              <a:cxnLst/>
              <a:rect l="l" t="t" r="r" b="b"/>
              <a:pathLst>
                <a:path w="9249" h="27851" extrusionOk="0">
                  <a:moveTo>
                    <a:pt x="6152" y="1"/>
                  </a:moveTo>
                  <a:cubicBezTo>
                    <a:pt x="2762" y="1"/>
                    <a:pt x="0" y="6236"/>
                    <a:pt x="0" y="13915"/>
                  </a:cubicBezTo>
                  <a:cubicBezTo>
                    <a:pt x="0" y="21615"/>
                    <a:pt x="2762" y="27850"/>
                    <a:pt x="6152" y="27850"/>
                  </a:cubicBezTo>
                  <a:lnTo>
                    <a:pt x="9249" y="27850"/>
                  </a:lnTo>
                  <a:cubicBezTo>
                    <a:pt x="5838" y="27850"/>
                    <a:pt x="3076" y="21615"/>
                    <a:pt x="3076" y="13915"/>
                  </a:cubicBezTo>
                  <a:cubicBezTo>
                    <a:pt x="3076" y="6236"/>
                    <a:pt x="5838" y="1"/>
                    <a:pt x="924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66"/>
            <p:cNvSpPr/>
            <p:nvPr/>
          </p:nvSpPr>
          <p:spPr>
            <a:xfrm>
              <a:off x="4408036" y="2610309"/>
              <a:ext cx="285848" cy="333099"/>
            </a:xfrm>
            <a:custGeom>
              <a:avLst/>
              <a:gdLst/>
              <a:ahLst/>
              <a:cxnLst/>
              <a:rect l="l" t="t" r="r" b="b"/>
              <a:pathLst>
                <a:path w="6089" h="8266" extrusionOk="0">
                  <a:moveTo>
                    <a:pt x="0" y="1"/>
                  </a:moveTo>
                  <a:lnTo>
                    <a:pt x="0" y="8266"/>
                  </a:lnTo>
                  <a:lnTo>
                    <a:pt x="3034" y="6634"/>
                  </a:lnTo>
                  <a:lnTo>
                    <a:pt x="6089" y="8266"/>
                  </a:lnTo>
                  <a:lnTo>
                    <a:pt x="6089" y="1"/>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66"/>
            <p:cNvSpPr/>
            <p:nvPr/>
          </p:nvSpPr>
          <p:spPr>
            <a:xfrm>
              <a:off x="1374800" y="3745425"/>
              <a:ext cx="1771725" cy="275175"/>
            </a:xfrm>
            <a:custGeom>
              <a:avLst/>
              <a:gdLst/>
              <a:ahLst/>
              <a:cxnLst/>
              <a:rect l="l" t="t" r="r" b="b"/>
              <a:pathLst>
                <a:path w="70869" h="11007" extrusionOk="0">
                  <a:moveTo>
                    <a:pt x="6026" y="1"/>
                  </a:moveTo>
                  <a:cubicBezTo>
                    <a:pt x="3055" y="1"/>
                    <a:pt x="586" y="4708"/>
                    <a:pt x="0" y="11006"/>
                  </a:cubicBezTo>
                  <a:lnTo>
                    <a:pt x="64843" y="11006"/>
                  </a:lnTo>
                  <a:cubicBezTo>
                    <a:pt x="65449" y="4708"/>
                    <a:pt x="67918" y="1"/>
                    <a:pt x="7086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66"/>
            <p:cNvSpPr/>
            <p:nvPr/>
          </p:nvSpPr>
          <p:spPr>
            <a:xfrm>
              <a:off x="3146500" y="3745425"/>
              <a:ext cx="5250" cy="550"/>
            </a:xfrm>
            <a:custGeom>
              <a:avLst/>
              <a:gdLst/>
              <a:ahLst/>
              <a:cxnLst/>
              <a:rect l="l" t="t" r="r" b="b"/>
              <a:pathLst>
                <a:path w="210" h="22" extrusionOk="0">
                  <a:moveTo>
                    <a:pt x="1" y="1"/>
                  </a:moveTo>
                  <a:cubicBezTo>
                    <a:pt x="84" y="1"/>
                    <a:pt x="147" y="1"/>
                    <a:pt x="210" y="22"/>
                  </a:cubicBezTo>
                  <a:lnTo>
                    <a:pt x="210" y="1"/>
                  </a:lnTo>
                  <a:close/>
                </a:path>
              </a:pathLst>
            </a:custGeom>
            <a:solidFill>
              <a:srgbClr val="FFB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66"/>
            <p:cNvSpPr/>
            <p:nvPr/>
          </p:nvSpPr>
          <p:spPr>
            <a:xfrm>
              <a:off x="3146500" y="4441650"/>
              <a:ext cx="5250" cy="25"/>
            </a:xfrm>
            <a:custGeom>
              <a:avLst/>
              <a:gdLst/>
              <a:ahLst/>
              <a:cxnLst/>
              <a:rect l="l" t="t" r="r" b="b"/>
              <a:pathLst>
                <a:path w="210" h="1" extrusionOk="0">
                  <a:moveTo>
                    <a:pt x="210" y="1"/>
                  </a:moveTo>
                  <a:cubicBezTo>
                    <a:pt x="147" y="1"/>
                    <a:pt x="84" y="1"/>
                    <a:pt x="1" y="1"/>
                  </a:cubicBezTo>
                  <a:lnTo>
                    <a:pt x="210" y="1"/>
                  </a:lnTo>
                  <a:close/>
                </a:path>
              </a:pathLst>
            </a:custGeom>
            <a:solidFill>
              <a:srgbClr val="FFB3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66"/>
            <p:cNvSpPr/>
            <p:nvPr/>
          </p:nvSpPr>
          <p:spPr>
            <a:xfrm>
              <a:off x="3187825" y="3049200"/>
              <a:ext cx="1326575" cy="70625"/>
            </a:xfrm>
            <a:custGeom>
              <a:avLst/>
              <a:gdLst/>
              <a:ahLst/>
              <a:cxnLst/>
              <a:rect l="l" t="t" r="r" b="b"/>
              <a:pathLst>
                <a:path w="53063" h="2825" extrusionOk="0">
                  <a:moveTo>
                    <a:pt x="1" y="0"/>
                  </a:moveTo>
                  <a:lnTo>
                    <a:pt x="1" y="2825"/>
                  </a:lnTo>
                  <a:lnTo>
                    <a:pt x="52079" y="2825"/>
                  </a:lnTo>
                  <a:cubicBezTo>
                    <a:pt x="52623" y="2825"/>
                    <a:pt x="53042" y="2197"/>
                    <a:pt x="53042" y="1402"/>
                  </a:cubicBezTo>
                  <a:cubicBezTo>
                    <a:pt x="53063" y="628"/>
                    <a:pt x="52623" y="0"/>
                    <a:pt x="52079" y="0"/>
                  </a:cubicBezTo>
                  <a:close/>
                </a:path>
              </a:pathLst>
            </a:custGeom>
            <a:solidFill>
              <a:srgbClr val="9B742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66"/>
            <p:cNvSpPr/>
            <p:nvPr/>
          </p:nvSpPr>
          <p:spPr>
            <a:xfrm>
              <a:off x="3215550" y="3119825"/>
              <a:ext cx="1215175" cy="160075"/>
            </a:xfrm>
            <a:custGeom>
              <a:avLst/>
              <a:gdLst/>
              <a:ahLst/>
              <a:cxnLst/>
              <a:rect l="l" t="t" r="r" b="b"/>
              <a:pathLst>
                <a:path w="48607" h="6403" extrusionOk="0">
                  <a:moveTo>
                    <a:pt x="2135" y="0"/>
                  </a:moveTo>
                  <a:cubicBezTo>
                    <a:pt x="1193" y="0"/>
                    <a:pt x="377" y="2636"/>
                    <a:pt x="0" y="6403"/>
                  </a:cubicBezTo>
                  <a:lnTo>
                    <a:pt x="46472" y="6403"/>
                  </a:lnTo>
                  <a:cubicBezTo>
                    <a:pt x="46848" y="2615"/>
                    <a:pt x="47664" y="0"/>
                    <a:pt x="48606" y="0"/>
                  </a:cubicBezTo>
                  <a:close/>
                </a:path>
              </a:pathLst>
            </a:custGeom>
            <a:solidFill>
              <a:srgbClr val="D9D9D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66"/>
            <p:cNvSpPr/>
            <p:nvPr/>
          </p:nvSpPr>
          <p:spPr>
            <a:xfrm>
              <a:off x="2015050" y="4261200"/>
              <a:ext cx="1859625" cy="347875"/>
            </a:xfrm>
            <a:custGeom>
              <a:avLst/>
              <a:gdLst/>
              <a:ahLst/>
              <a:cxnLst/>
              <a:rect l="l" t="t" r="r" b="b"/>
              <a:pathLst>
                <a:path w="74385" h="13915" extrusionOk="0">
                  <a:moveTo>
                    <a:pt x="74280" y="0"/>
                  </a:moveTo>
                  <a:lnTo>
                    <a:pt x="4060" y="7407"/>
                  </a:lnTo>
                  <a:cubicBezTo>
                    <a:pt x="2679" y="7491"/>
                    <a:pt x="1507" y="8370"/>
                    <a:pt x="1068" y="9688"/>
                  </a:cubicBezTo>
                  <a:lnTo>
                    <a:pt x="168" y="12262"/>
                  </a:lnTo>
                  <a:cubicBezTo>
                    <a:pt x="1" y="12743"/>
                    <a:pt x="147" y="13266"/>
                    <a:pt x="524" y="13601"/>
                  </a:cubicBezTo>
                  <a:cubicBezTo>
                    <a:pt x="754" y="13810"/>
                    <a:pt x="1047" y="13915"/>
                    <a:pt x="1340" y="13915"/>
                  </a:cubicBezTo>
                  <a:cubicBezTo>
                    <a:pt x="1528" y="13915"/>
                    <a:pt x="1717" y="13873"/>
                    <a:pt x="1905" y="13789"/>
                  </a:cubicBezTo>
                  <a:cubicBezTo>
                    <a:pt x="3328" y="13078"/>
                    <a:pt x="5713" y="11466"/>
                    <a:pt x="6131" y="8370"/>
                  </a:cubicBezTo>
                  <a:lnTo>
                    <a:pt x="74384" y="1172"/>
                  </a:lnTo>
                  <a:lnTo>
                    <a:pt x="74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66"/>
            <p:cNvSpPr/>
            <p:nvPr/>
          </p:nvSpPr>
          <p:spPr>
            <a:xfrm>
              <a:off x="2205975" y="4261200"/>
              <a:ext cx="1859625" cy="347875"/>
            </a:xfrm>
            <a:custGeom>
              <a:avLst/>
              <a:gdLst/>
              <a:ahLst/>
              <a:cxnLst/>
              <a:rect l="l" t="t" r="r" b="b"/>
              <a:pathLst>
                <a:path w="74385" h="13915" extrusionOk="0">
                  <a:moveTo>
                    <a:pt x="126" y="0"/>
                  </a:moveTo>
                  <a:lnTo>
                    <a:pt x="1" y="1172"/>
                  </a:lnTo>
                  <a:lnTo>
                    <a:pt x="68254" y="8370"/>
                  </a:lnTo>
                  <a:cubicBezTo>
                    <a:pt x="68672" y="11466"/>
                    <a:pt x="71058" y="13078"/>
                    <a:pt x="72480" y="13789"/>
                  </a:cubicBezTo>
                  <a:cubicBezTo>
                    <a:pt x="72669" y="13873"/>
                    <a:pt x="72857" y="13915"/>
                    <a:pt x="73045" y="13915"/>
                  </a:cubicBezTo>
                  <a:cubicBezTo>
                    <a:pt x="73338" y="13915"/>
                    <a:pt x="73631" y="13810"/>
                    <a:pt x="73861" y="13601"/>
                  </a:cubicBezTo>
                  <a:cubicBezTo>
                    <a:pt x="74238" y="13266"/>
                    <a:pt x="74384" y="12743"/>
                    <a:pt x="74217" y="12262"/>
                  </a:cubicBezTo>
                  <a:lnTo>
                    <a:pt x="73317" y="9688"/>
                  </a:lnTo>
                  <a:cubicBezTo>
                    <a:pt x="72878" y="8370"/>
                    <a:pt x="71706" y="7491"/>
                    <a:pt x="70325" y="7407"/>
                  </a:cubicBezTo>
                  <a:lnTo>
                    <a:pt x="126" y="0"/>
                  </a:ln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66"/>
            <p:cNvSpPr/>
            <p:nvPr/>
          </p:nvSpPr>
          <p:spPr>
            <a:xfrm>
              <a:off x="3119300" y="4282875"/>
              <a:ext cx="42925" cy="78025"/>
            </a:xfrm>
            <a:custGeom>
              <a:avLst/>
              <a:gdLst/>
              <a:ahLst/>
              <a:cxnLst/>
              <a:rect l="l" t="t" r="r" b="b"/>
              <a:pathLst>
                <a:path w="1717" h="3121" extrusionOk="0">
                  <a:moveTo>
                    <a:pt x="537" y="1"/>
                  </a:moveTo>
                  <a:cubicBezTo>
                    <a:pt x="511" y="1"/>
                    <a:pt x="485" y="4"/>
                    <a:pt x="461" y="12"/>
                  </a:cubicBezTo>
                  <a:cubicBezTo>
                    <a:pt x="105" y="96"/>
                    <a:pt x="1" y="870"/>
                    <a:pt x="231" y="1728"/>
                  </a:cubicBezTo>
                  <a:cubicBezTo>
                    <a:pt x="425" y="2523"/>
                    <a:pt x="852" y="3120"/>
                    <a:pt x="1197" y="3120"/>
                  </a:cubicBezTo>
                  <a:cubicBezTo>
                    <a:pt x="1224" y="3120"/>
                    <a:pt x="1251" y="3116"/>
                    <a:pt x="1277" y="3109"/>
                  </a:cubicBezTo>
                  <a:cubicBezTo>
                    <a:pt x="1612" y="3025"/>
                    <a:pt x="1716" y="2251"/>
                    <a:pt x="1486" y="1393"/>
                  </a:cubicBezTo>
                  <a:cubicBezTo>
                    <a:pt x="1292" y="598"/>
                    <a:pt x="865" y="1"/>
                    <a:pt x="53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66"/>
            <p:cNvSpPr/>
            <p:nvPr/>
          </p:nvSpPr>
          <p:spPr>
            <a:xfrm>
              <a:off x="2918425" y="4282875"/>
              <a:ext cx="42925" cy="78025"/>
            </a:xfrm>
            <a:custGeom>
              <a:avLst/>
              <a:gdLst/>
              <a:ahLst/>
              <a:cxnLst/>
              <a:rect l="l" t="t" r="r" b="b"/>
              <a:pathLst>
                <a:path w="1717" h="3121" extrusionOk="0">
                  <a:moveTo>
                    <a:pt x="1197" y="1"/>
                  </a:moveTo>
                  <a:cubicBezTo>
                    <a:pt x="852" y="1"/>
                    <a:pt x="425" y="598"/>
                    <a:pt x="231" y="1393"/>
                  </a:cubicBezTo>
                  <a:cubicBezTo>
                    <a:pt x="1" y="2251"/>
                    <a:pt x="105" y="3025"/>
                    <a:pt x="461" y="3109"/>
                  </a:cubicBezTo>
                  <a:cubicBezTo>
                    <a:pt x="486" y="3116"/>
                    <a:pt x="511" y="3120"/>
                    <a:pt x="537" y="3120"/>
                  </a:cubicBezTo>
                  <a:cubicBezTo>
                    <a:pt x="865" y="3120"/>
                    <a:pt x="1293" y="2523"/>
                    <a:pt x="1486" y="1728"/>
                  </a:cubicBezTo>
                  <a:cubicBezTo>
                    <a:pt x="1717" y="870"/>
                    <a:pt x="1612" y="96"/>
                    <a:pt x="1277" y="12"/>
                  </a:cubicBezTo>
                  <a:cubicBezTo>
                    <a:pt x="1251" y="4"/>
                    <a:pt x="1224" y="1"/>
                    <a:pt x="119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66"/>
            <p:cNvSpPr/>
            <p:nvPr/>
          </p:nvSpPr>
          <p:spPr>
            <a:xfrm>
              <a:off x="2902750" y="4179075"/>
              <a:ext cx="275150" cy="182575"/>
            </a:xfrm>
            <a:custGeom>
              <a:avLst/>
              <a:gdLst/>
              <a:ahLst/>
              <a:cxnLst/>
              <a:rect l="l" t="t" r="r" b="b"/>
              <a:pathLst>
                <a:path w="11006" h="7303" extrusionOk="0">
                  <a:moveTo>
                    <a:pt x="5503" y="0"/>
                  </a:moveTo>
                  <a:cubicBezTo>
                    <a:pt x="4080" y="0"/>
                    <a:pt x="2909" y="482"/>
                    <a:pt x="2009" y="1423"/>
                  </a:cubicBezTo>
                  <a:cubicBezTo>
                    <a:pt x="0" y="3515"/>
                    <a:pt x="147" y="7156"/>
                    <a:pt x="147" y="7303"/>
                  </a:cubicBezTo>
                  <a:lnTo>
                    <a:pt x="1339" y="7261"/>
                  </a:lnTo>
                  <a:cubicBezTo>
                    <a:pt x="1318" y="7219"/>
                    <a:pt x="1214" y="3955"/>
                    <a:pt x="2867" y="2239"/>
                  </a:cubicBezTo>
                  <a:cubicBezTo>
                    <a:pt x="3536" y="1528"/>
                    <a:pt x="4394" y="1172"/>
                    <a:pt x="5503" y="1172"/>
                  </a:cubicBezTo>
                  <a:cubicBezTo>
                    <a:pt x="6612" y="1172"/>
                    <a:pt x="7470" y="1528"/>
                    <a:pt x="8160" y="2239"/>
                  </a:cubicBezTo>
                  <a:cubicBezTo>
                    <a:pt x="9813" y="3955"/>
                    <a:pt x="9688" y="7219"/>
                    <a:pt x="9688" y="7261"/>
                  </a:cubicBezTo>
                  <a:lnTo>
                    <a:pt x="10860" y="7303"/>
                  </a:lnTo>
                  <a:cubicBezTo>
                    <a:pt x="10860" y="7156"/>
                    <a:pt x="11006" y="3515"/>
                    <a:pt x="9018" y="1423"/>
                  </a:cubicBezTo>
                  <a:cubicBezTo>
                    <a:pt x="8119" y="482"/>
                    <a:pt x="6926" y="0"/>
                    <a:pt x="5503"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66"/>
            <p:cNvSpPr/>
            <p:nvPr/>
          </p:nvSpPr>
          <p:spPr>
            <a:xfrm>
              <a:off x="2207550" y="3913875"/>
              <a:ext cx="723475" cy="723975"/>
            </a:xfrm>
            <a:custGeom>
              <a:avLst/>
              <a:gdLst/>
              <a:ahLst/>
              <a:cxnLst/>
              <a:rect l="l" t="t" r="r" b="b"/>
              <a:pathLst>
                <a:path w="28939" h="28959" extrusionOk="0">
                  <a:moveTo>
                    <a:pt x="14459" y="0"/>
                  </a:moveTo>
                  <a:cubicBezTo>
                    <a:pt x="6466" y="0"/>
                    <a:pt x="1" y="6486"/>
                    <a:pt x="1" y="14479"/>
                  </a:cubicBezTo>
                  <a:cubicBezTo>
                    <a:pt x="1" y="22472"/>
                    <a:pt x="6466" y="28958"/>
                    <a:pt x="14459" y="28958"/>
                  </a:cubicBezTo>
                  <a:cubicBezTo>
                    <a:pt x="22473" y="28958"/>
                    <a:pt x="28938" y="22472"/>
                    <a:pt x="28938" y="14479"/>
                  </a:cubicBezTo>
                  <a:cubicBezTo>
                    <a:pt x="28938" y="6486"/>
                    <a:pt x="22473" y="0"/>
                    <a:pt x="144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66"/>
            <p:cNvSpPr/>
            <p:nvPr/>
          </p:nvSpPr>
          <p:spPr>
            <a:xfrm>
              <a:off x="2207550" y="3914350"/>
              <a:ext cx="458250" cy="457775"/>
            </a:xfrm>
            <a:custGeom>
              <a:avLst/>
              <a:gdLst/>
              <a:ahLst/>
              <a:cxnLst/>
              <a:rect l="l" t="t" r="r" b="b"/>
              <a:pathLst>
                <a:path w="18330" h="18311" extrusionOk="0">
                  <a:moveTo>
                    <a:pt x="14661" y="0"/>
                  </a:moveTo>
                  <a:cubicBezTo>
                    <a:pt x="14594" y="0"/>
                    <a:pt x="14526" y="1"/>
                    <a:pt x="14459" y="2"/>
                  </a:cubicBezTo>
                  <a:cubicBezTo>
                    <a:pt x="13999" y="2"/>
                    <a:pt x="13559" y="23"/>
                    <a:pt x="13099" y="65"/>
                  </a:cubicBezTo>
                  <a:lnTo>
                    <a:pt x="63" y="13100"/>
                  </a:lnTo>
                  <a:cubicBezTo>
                    <a:pt x="22" y="13540"/>
                    <a:pt x="1" y="14000"/>
                    <a:pt x="1" y="14460"/>
                  </a:cubicBezTo>
                  <a:cubicBezTo>
                    <a:pt x="1" y="15799"/>
                    <a:pt x="168" y="17097"/>
                    <a:pt x="503" y="18310"/>
                  </a:cubicBezTo>
                  <a:lnTo>
                    <a:pt x="18330" y="504"/>
                  </a:lnTo>
                  <a:cubicBezTo>
                    <a:pt x="17157" y="186"/>
                    <a:pt x="15929" y="0"/>
                    <a:pt x="1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66"/>
            <p:cNvSpPr/>
            <p:nvPr/>
          </p:nvSpPr>
          <p:spPr>
            <a:xfrm>
              <a:off x="2239475" y="3946300"/>
              <a:ext cx="526250" cy="526250"/>
            </a:xfrm>
            <a:custGeom>
              <a:avLst/>
              <a:gdLst/>
              <a:ahLst/>
              <a:cxnLst/>
              <a:rect l="l" t="t" r="r" b="b"/>
              <a:pathLst>
                <a:path w="21050" h="21050" extrusionOk="0">
                  <a:moveTo>
                    <a:pt x="19166" y="0"/>
                  </a:moveTo>
                  <a:lnTo>
                    <a:pt x="0" y="19166"/>
                  </a:lnTo>
                  <a:cubicBezTo>
                    <a:pt x="293" y="19815"/>
                    <a:pt x="649" y="20443"/>
                    <a:pt x="1025" y="21049"/>
                  </a:cubicBezTo>
                  <a:lnTo>
                    <a:pt x="21049" y="1026"/>
                  </a:lnTo>
                  <a:cubicBezTo>
                    <a:pt x="20463"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66"/>
            <p:cNvSpPr/>
            <p:nvPr/>
          </p:nvSpPr>
          <p:spPr>
            <a:xfrm>
              <a:off x="2192375" y="3899225"/>
              <a:ext cx="753800" cy="753275"/>
            </a:xfrm>
            <a:custGeom>
              <a:avLst/>
              <a:gdLst/>
              <a:ahLst/>
              <a:cxnLst/>
              <a:rect l="l" t="t" r="r" b="b"/>
              <a:pathLst>
                <a:path w="30152" h="30131" extrusionOk="0">
                  <a:moveTo>
                    <a:pt x="15087" y="1193"/>
                  </a:moveTo>
                  <a:cubicBezTo>
                    <a:pt x="22745" y="1193"/>
                    <a:pt x="28959" y="7407"/>
                    <a:pt x="28959" y="15065"/>
                  </a:cubicBezTo>
                  <a:cubicBezTo>
                    <a:pt x="28959" y="22723"/>
                    <a:pt x="22745" y="28958"/>
                    <a:pt x="15087" y="28958"/>
                  </a:cubicBezTo>
                  <a:cubicBezTo>
                    <a:pt x="7429" y="28958"/>
                    <a:pt x="1194" y="22723"/>
                    <a:pt x="1194" y="15065"/>
                  </a:cubicBezTo>
                  <a:cubicBezTo>
                    <a:pt x="1194" y="7407"/>
                    <a:pt x="7408" y="1193"/>
                    <a:pt x="15087" y="1193"/>
                  </a:cubicBezTo>
                  <a:close/>
                  <a:moveTo>
                    <a:pt x="15087" y="0"/>
                  </a:moveTo>
                  <a:cubicBezTo>
                    <a:pt x="6759" y="0"/>
                    <a:pt x="1" y="6759"/>
                    <a:pt x="1" y="15065"/>
                  </a:cubicBezTo>
                  <a:cubicBezTo>
                    <a:pt x="1" y="23372"/>
                    <a:pt x="6759" y="30130"/>
                    <a:pt x="15087" y="30130"/>
                  </a:cubicBezTo>
                  <a:cubicBezTo>
                    <a:pt x="23394" y="30130"/>
                    <a:pt x="30152" y="23372"/>
                    <a:pt x="30152" y="15065"/>
                  </a:cubicBezTo>
                  <a:cubicBezTo>
                    <a:pt x="30152" y="6759"/>
                    <a:pt x="23394" y="0"/>
                    <a:pt x="15087"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66"/>
            <p:cNvSpPr/>
            <p:nvPr/>
          </p:nvSpPr>
          <p:spPr>
            <a:xfrm>
              <a:off x="3149650" y="3913875"/>
              <a:ext cx="723450" cy="723975"/>
            </a:xfrm>
            <a:custGeom>
              <a:avLst/>
              <a:gdLst/>
              <a:ahLst/>
              <a:cxnLst/>
              <a:rect l="l" t="t" r="r" b="b"/>
              <a:pathLst>
                <a:path w="28938" h="28959" extrusionOk="0">
                  <a:moveTo>
                    <a:pt x="14479" y="0"/>
                  </a:moveTo>
                  <a:cubicBezTo>
                    <a:pt x="6466" y="0"/>
                    <a:pt x="0" y="6486"/>
                    <a:pt x="0" y="14479"/>
                  </a:cubicBezTo>
                  <a:cubicBezTo>
                    <a:pt x="0" y="22472"/>
                    <a:pt x="6466" y="28958"/>
                    <a:pt x="14479" y="28958"/>
                  </a:cubicBezTo>
                  <a:cubicBezTo>
                    <a:pt x="22472" y="28958"/>
                    <a:pt x="28937" y="22472"/>
                    <a:pt x="28937" y="14479"/>
                  </a:cubicBezTo>
                  <a:cubicBezTo>
                    <a:pt x="28937" y="6486"/>
                    <a:pt x="22472" y="0"/>
                    <a:pt x="144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66"/>
            <p:cNvSpPr/>
            <p:nvPr/>
          </p:nvSpPr>
          <p:spPr>
            <a:xfrm>
              <a:off x="3149125" y="3914350"/>
              <a:ext cx="458775" cy="457775"/>
            </a:xfrm>
            <a:custGeom>
              <a:avLst/>
              <a:gdLst/>
              <a:ahLst/>
              <a:cxnLst/>
              <a:rect l="l" t="t" r="r" b="b"/>
              <a:pathLst>
                <a:path w="18351" h="18311" extrusionOk="0">
                  <a:moveTo>
                    <a:pt x="14681" y="0"/>
                  </a:moveTo>
                  <a:cubicBezTo>
                    <a:pt x="14614" y="0"/>
                    <a:pt x="14547" y="1"/>
                    <a:pt x="14479" y="2"/>
                  </a:cubicBezTo>
                  <a:cubicBezTo>
                    <a:pt x="14019" y="2"/>
                    <a:pt x="13580" y="23"/>
                    <a:pt x="13119" y="65"/>
                  </a:cubicBezTo>
                  <a:lnTo>
                    <a:pt x="84" y="13100"/>
                  </a:lnTo>
                  <a:cubicBezTo>
                    <a:pt x="21" y="13540"/>
                    <a:pt x="0" y="14000"/>
                    <a:pt x="0" y="14460"/>
                  </a:cubicBezTo>
                  <a:cubicBezTo>
                    <a:pt x="0" y="15799"/>
                    <a:pt x="189" y="17097"/>
                    <a:pt x="523" y="18310"/>
                  </a:cubicBezTo>
                  <a:lnTo>
                    <a:pt x="18350" y="504"/>
                  </a:lnTo>
                  <a:cubicBezTo>
                    <a:pt x="17178" y="186"/>
                    <a:pt x="15949" y="0"/>
                    <a:pt x="14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66"/>
            <p:cNvSpPr/>
            <p:nvPr/>
          </p:nvSpPr>
          <p:spPr>
            <a:xfrm>
              <a:off x="3181550" y="3946300"/>
              <a:ext cx="526250" cy="526250"/>
            </a:xfrm>
            <a:custGeom>
              <a:avLst/>
              <a:gdLst/>
              <a:ahLst/>
              <a:cxnLst/>
              <a:rect l="l" t="t" r="r" b="b"/>
              <a:pathLst>
                <a:path w="21050" h="21050" extrusionOk="0">
                  <a:moveTo>
                    <a:pt x="19166" y="0"/>
                  </a:moveTo>
                  <a:lnTo>
                    <a:pt x="0" y="19166"/>
                  </a:lnTo>
                  <a:cubicBezTo>
                    <a:pt x="293" y="19815"/>
                    <a:pt x="649" y="20443"/>
                    <a:pt x="1047" y="21049"/>
                  </a:cubicBezTo>
                  <a:lnTo>
                    <a:pt x="21050" y="1026"/>
                  </a:lnTo>
                  <a:cubicBezTo>
                    <a:pt x="20464"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66"/>
            <p:cNvSpPr/>
            <p:nvPr/>
          </p:nvSpPr>
          <p:spPr>
            <a:xfrm>
              <a:off x="3134475" y="3899225"/>
              <a:ext cx="753800" cy="753275"/>
            </a:xfrm>
            <a:custGeom>
              <a:avLst/>
              <a:gdLst/>
              <a:ahLst/>
              <a:cxnLst/>
              <a:rect l="l" t="t" r="r" b="b"/>
              <a:pathLst>
                <a:path w="30152" h="30131" extrusionOk="0">
                  <a:moveTo>
                    <a:pt x="15086" y="1193"/>
                  </a:moveTo>
                  <a:cubicBezTo>
                    <a:pt x="22744" y="1193"/>
                    <a:pt x="28959" y="7407"/>
                    <a:pt x="28959" y="15065"/>
                  </a:cubicBezTo>
                  <a:cubicBezTo>
                    <a:pt x="28959" y="22723"/>
                    <a:pt x="22744" y="28958"/>
                    <a:pt x="15086" y="28958"/>
                  </a:cubicBezTo>
                  <a:cubicBezTo>
                    <a:pt x="7428" y="28958"/>
                    <a:pt x="1193" y="22723"/>
                    <a:pt x="1193" y="15065"/>
                  </a:cubicBezTo>
                  <a:cubicBezTo>
                    <a:pt x="1193" y="7407"/>
                    <a:pt x="7428" y="1193"/>
                    <a:pt x="15086" y="1193"/>
                  </a:cubicBezTo>
                  <a:close/>
                  <a:moveTo>
                    <a:pt x="15086" y="0"/>
                  </a:moveTo>
                  <a:cubicBezTo>
                    <a:pt x="6759" y="0"/>
                    <a:pt x="0" y="6759"/>
                    <a:pt x="0" y="15065"/>
                  </a:cubicBezTo>
                  <a:cubicBezTo>
                    <a:pt x="0" y="23372"/>
                    <a:pt x="6759" y="30130"/>
                    <a:pt x="15086" y="30130"/>
                  </a:cubicBezTo>
                  <a:cubicBezTo>
                    <a:pt x="23393" y="30130"/>
                    <a:pt x="30151" y="23372"/>
                    <a:pt x="30151" y="15065"/>
                  </a:cubicBezTo>
                  <a:cubicBezTo>
                    <a:pt x="30151" y="6759"/>
                    <a:pt x="23393" y="0"/>
                    <a:pt x="15086"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66"/>
            <p:cNvSpPr/>
            <p:nvPr/>
          </p:nvSpPr>
          <p:spPr>
            <a:xfrm>
              <a:off x="2167800" y="4241325"/>
              <a:ext cx="53900" cy="69600"/>
            </a:xfrm>
            <a:custGeom>
              <a:avLst/>
              <a:gdLst/>
              <a:ahLst/>
              <a:cxnLst/>
              <a:rect l="l" t="t" r="r" b="b"/>
              <a:pathLst>
                <a:path w="2156" h="2784" extrusionOk="0">
                  <a:moveTo>
                    <a:pt x="1381" y="0"/>
                  </a:moveTo>
                  <a:cubicBezTo>
                    <a:pt x="607" y="0"/>
                    <a:pt x="0" y="628"/>
                    <a:pt x="0" y="1381"/>
                  </a:cubicBezTo>
                  <a:cubicBezTo>
                    <a:pt x="0" y="2155"/>
                    <a:pt x="607" y="2783"/>
                    <a:pt x="1381" y="2783"/>
                  </a:cubicBezTo>
                  <a:cubicBezTo>
                    <a:pt x="2156" y="2783"/>
                    <a:pt x="1381" y="2155"/>
                    <a:pt x="1381" y="1381"/>
                  </a:cubicBezTo>
                  <a:cubicBezTo>
                    <a:pt x="1381" y="628"/>
                    <a:pt x="2156" y="0"/>
                    <a:pt x="1381"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66"/>
            <p:cNvSpPr/>
            <p:nvPr/>
          </p:nvSpPr>
          <p:spPr>
            <a:xfrm>
              <a:off x="3858950" y="4241325"/>
              <a:ext cx="53900" cy="69600"/>
            </a:xfrm>
            <a:custGeom>
              <a:avLst/>
              <a:gdLst/>
              <a:ahLst/>
              <a:cxnLst/>
              <a:rect l="l" t="t" r="r" b="b"/>
              <a:pathLst>
                <a:path w="2156" h="2784" extrusionOk="0">
                  <a:moveTo>
                    <a:pt x="775" y="0"/>
                  </a:moveTo>
                  <a:cubicBezTo>
                    <a:pt x="1" y="0"/>
                    <a:pt x="775" y="628"/>
                    <a:pt x="775" y="1381"/>
                  </a:cubicBezTo>
                  <a:cubicBezTo>
                    <a:pt x="775" y="2155"/>
                    <a:pt x="1" y="2783"/>
                    <a:pt x="775" y="2783"/>
                  </a:cubicBezTo>
                  <a:cubicBezTo>
                    <a:pt x="1549" y="2783"/>
                    <a:pt x="2156" y="2155"/>
                    <a:pt x="2156" y="1381"/>
                  </a:cubicBezTo>
                  <a:cubicBezTo>
                    <a:pt x="2156" y="628"/>
                    <a:pt x="1549" y="0"/>
                    <a:pt x="775"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4" name="Google Shape;664;p66"/>
          <p:cNvSpPr/>
          <p:nvPr/>
        </p:nvSpPr>
        <p:spPr>
          <a:xfrm>
            <a:off x="796907" y="214107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66"/>
          <p:cNvSpPr/>
          <p:nvPr/>
        </p:nvSpPr>
        <p:spPr>
          <a:xfrm>
            <a:off x="4571993" y="3700574"/>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66"/>
          <p:cNvSpPr/>
          <p:nvPr/>
        </p:nvSpPr>
        <p:spPr>
          <a:xfrm>
            <a:off x="2175680" y="1288146"/>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70"/>
        <p:cNvGrpSpPr/>
        <p:nvPr/>
      </p:nvGrpSpPr>
      <p:grpSpPr>
        <a:xfrm>
          <a:off x="0" y="0"/>
          <a:ext cx="0" cy="0"/>
          <a:chOff x="0" y="0"/>
          <a:chExt cx="0" cy="0"/>
        </a:xfrm>
      </p:grpSpPr>
      <p:sp>
        <p:nvSpPr>
          <p:cNvPr id="671" name="Google Shape;671;p67"/>
          <p:cNvSpPr txBox="1">
            <a:spLocks noGrp="1"/>
          </p:cNvSpPr>
          <p:nvPr>
            <p:ph type="title"/>
          </p:nvPr>
        </p:nvSpPr>
        <p:spPr>
          <a:xfrm>
            <a:off x="714125" y="543950"/>
            <a:ext cx="7716000" cy="368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Clr>
                <a:schemeClr val="dk1"/>
              </a:buClr>
              <a:buSzPts val="1100"/>
              <a:buFont typeface="Arial"/>
              <a:buNone/>
            </a:pPr>
            <a:r>
              <a:rPr lang="en" dirty="0"/>
              <a:t>Konsep Dasar Sistem Berkas</a:t>
            </a:r>
            <a:endParaRPr dirty="0"/>
          </a:p>
        </p:txBody>
      </p:sp>
      <p:sp>
        <p:nvSpPr>
          <p:cNvPr id="672" name="Google Shape;672;p67"/>
          <p:cNvSpPr txBox="1">
            <a:spLocks noGrp="1"/>
          </p:cNvSpPr>
          <p:nvPr>
            <p:ph type="body" idx="1"/>
          </p:nvPr>
        </p:nvSpPr>
        <p:spPr>
          <a:xfrm>
            <a:off x="804684" y="0"/>
            <a:ext cx="7716000" cy="3543300"/>
          </a:xfrm>
          <a:prstGeom prst="rect">
            <a:avLst/>
          </a:prstGeom>
        </p:spPr>
        <p:txBody>
          <a:bodyPr spcFirstLastPara="1" wrap="square" lIns="91425" tIns="91425" rIns="91425" bIns="91425" anchor="ctr" anchorCtr="0">
            <a:noAutofit/>
          </a:bodyPr>
          <a:lstStyle/>
          <a:p>
            <a:pPr marL="0" lvl="0" indent="0" algn="just" rtl="0">
              <a:lnSpc>
                <a:spcPct val="100000"/>
              </a:lnSpc>
              <a:spcBef>
                <a:spcPts val="0"/>
              </a:spcBef>
              <a:spcAft>
                <a:spcPts val="0"/>
              </a:spcAft>
              <a:buNone/>
            </a:pPr>
            <a:r>
              <a:rPr lang="id-ID" sz="1600" dirty="0"/>
              <a:t>Sistem berkas adalah cara komputer mengatur, menyimpan, dan mengelola data dalam </a:t>
            </a:r>
            <a:r>
              <a:rPr lang="id-ID" sz="1600" dirty="0" err="1"/>
              <a:t>file</a:t>
            </a:r>
            <a:r>
              <a:rPr lang="id-ID" sz="1600" dirty="0"/>
              <a:t> dan folder. Ini memungkinkan pengguna untuk dengan mudah mengakses dan mengatur informasi. Sistem berkas juga mengatur hak akses untuk menjaga keamanan data, dan berbagai jenis sistem berkas digunakan tergantung pada sistem operasi.</a:t>
            </a:r>
            <a:endParaRPr sz="1600" dirty="0"/>
          </a:p>
        </p:txBody>
      </p:sp>
      <mc:AlternateContent xmlns:mc="http://schemas.openxmlformats.org/markup-compatibility/2006">
        <mc:Choice xmlns:am3d="http://schemas.microsoft.com/office/drawing/2017/model3d" Requires="am3d">
          <p:graphicFrame>
            <p:nvGraphicFramePr>
              <p:cNvPr id="2" name="3D Model 1" descr="Book">
                <a:extLst>
                  <a:ext uri="{FF2B5EF4-FFF2-40B4-BE49-F238E27FC236}">
                    <a16:creationId xmlns:a16="http://schemas.microsoft.com/office/drawing/2014/main" id="{8C616FFB-BDFA-87E3-0774-6729130CCE18}"/>
                  </a:ext>
                </a:extLst>
              </p:cNvPr>
              <p:cNvGraphicFramePr>
                <a:graphicFrameLocks noChangeAspect="1"/>
              </p:cNvGraphicFramePr>
              <p:nvPr>
                <p:extLst>
                  <p:ext uri="{D42A27DB-BD31-4B8C-83A1-F6EECF244321}">
                    <p14:modId xmlns:p14="http://schemas.microsoft.com/office/powerpoint/2010/main" val="3857687347"/>
                  </p:ext>
                </p:extLst>
              </p:nvPr>
            </p:nvGraphicFramePr>
            <p:xfrm>
              <a:off x="4360820" y="2564110"/>
              <a:ext cx="3873650" cy="1913030"/>
            </p:xfrm>
            <a:graphic>
              <a:graphicData uri="http://schemas.microsoft.com/office/drawing/2017/model3d">
                <am3d:model3d r:embed="rId3">
                  <am3d:spPr>
                    <a:xfrm>
                      <a:off x="0" y="0"/>
                      <a:ext cx="3873650" cy="1913030"/>
                    </a:xfrm>
                    <a:prstGeom prst="rect">
                      <a:avLst/>
                    </a:prstGeom>
                  </am3d:spPr>
                  <am3d:camera>
                    <am3d:pos x="0" y="0" z="67420962"/>
                    <am3d:up dx="0" dy="36000000" dz="0"/>
                    <am3d:lookAt x="0" y="0" z="0"/>
                    <am3d:perspective fov="2700000"/>
                  </am3d:camera>
                  <am3d:trans>
                    <am3d:meterPerModelUnit n="15965600" d="1000000"/>
                    <am3d:preTrans dx="-3" dy="-5792354" dz="2330489"/>
                    <am3d:scale>
                      <am3d:sx n="1000000" d="1000000"/>
                      <am3d:sy n="1000000" d="1000000"/>
                      <am3d:sz n="1000000" d="1000000"/>
                    </am3d:scale>
                    <am3d:rot ax="817024" ay="-624980" az="-150471"/>
                    <am3d:postTrans dx="0" dy="0" dz="0"/>
                  </am3d:trans>
                  <am3d:raster rName="Office3DRenderer" rVer="16.0.8326">
                    <am3d:blip r:embed="rId4"/>
                  </am3d:raster>
                  <am3d:objViewport viewportSz="4063999"/>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2" name="3D Model 1" descr="Book">
                <a:extLst>
                  <a:ext uri="{FF2B5EF4-FFF2-40B4-BE49-F238E27FC236}">
                    <a16:creationId xmlns:a16="http://schemas.microsoft.com/office/drawing/2014/main" id="{8C616FFB-BDFA-87E3-0774-6729130CCE18}"/>
                  </a:ext>
                </a:extLst>
              </p:cNvPr>
              <p:cNvPicPr>
                <a:picLocks noGrp="1" noRot="1" noChangeAspect="1" noMove="1" noResize="1" noEditPoints="1" noAdjustHandles="1" noChangeArrowheads="1" noChangeShapeType="1" noCrop="1"/>
              </p:cNvPicPr>
              <p:nvPr/>
            </p:nvPicPr>
            <p:blipFill>
              <a:blip r:embed="rId4"/>
              <a:stretch>
                <a:fillRect/>
              </a:stretch>
            </p:blipFill>
            <p:spPr>
              <a:xfrm>
                <a:off x="4360820" y="2564110"/>
                <a:ext cx="3873650" cy="1913030"/>
              </a:xfrm>
              <a:prstGeom prst="rect">
                <a:avLst/>
              </a:prstGeom>
            </p:spPr>
          </p:pic>
        </mc:Fallback>
      </mc:AlternateContent>
      <mc:AlternateContent xmlns:mc="http://schemas.openxmlformats.org/markup-compatibility/2006">
        <mc:Choice xmlns:am3d="http://schemas.microsoft.com/office/drawing/2017/model3d" Requires="am3d">
          <p:graphicFrame>
            <p:nvGraphicFramePr>
              <p:cNvPr id="3" name="3D Model 2" descr="Books On Shelf">
                <a:extLst>
                  <a:ext uri="{FF2B5EF4-FFF2-40B4-BE49-F238E27FC236}">
                    <a16:creationId xmlns:a16="http://schemas.microsoft.com/office/drawing/2014/main" id="{B0715BE2-F060-EB09-6BF0-052E422E52C5}"/>
                  </a:ext>
                </a:extLst>
              </p:cNvPr>
              <p:cNvGraphicFramePr>
                <a:graphicFrameLocks noChangeAspect="1"/>
              </p:cNvGraphicFramePr>
              <p:nvPr>
                <p:extLst>
                  <p:ext uri="{D42A27DB-BD31-4B8C-83A1-F6EECF244321}">
                    <p14:modId xmlns:p14="http://schemas.microsoft.com/office/powerpoint/2010/main" val="2501067072"/>
                  </p:ext>
                </p:extLst>
              </p:nvPr>
            </p:nvGraphicFramePr>
            <p:xfrm>
              <a:off x="493026" y="2375470"/>
              <a:ext cx="3578388" cy="1979534"/>
            </p:xfrm>
            <a:graphic>
              <a:graphicData uri="http://schemas.microsoft.com/office/drawing/2017/model3d">
                <am3d:model3d r:embed="rId5">
                  <am3d:spPr>
                    <a:xfrm>
                      <a:off x="0" y="0"/>
                      <a:ext cx="3578388" cy="1979534"/>
                    </a:xfrm>
                    <a:prstGeom prst="rect">
                      <a:avLst/>
                    </a:prstGeom>
                  </am3d:spPr>
                  <am3d:camera>
                    <am3d:pos x="0" y="0" z="54658304"/>
                    <am3d:up dx="0" dy="36000000" dz="0"/>
                    <am3d:lookAt x="0" y="0" z="0"/>
                    <am3d:perspective fov="2700000"/>
                  </am3d:camera>
                  <am3d:trans>
                    <am3d:meterPerModelUnit n="40614" d="1000000"/>
                    <am3d:preTrans dx="0" dy="-9187968" dz="-5362381"/>
                    <am3d:scale>
                      <am3d:sx n="1000000" d="1000000"/>
                      <am3d:sy n="1000000" d="1000000"/>
                      <am3d:sz n="1000000" d="1000000"/>
                    </am3d:scale>
                    <am3d:rot ax="806636" ay="-1699135" az="-388175"/>
                    <am3d:postTrans dx="0" dy="0" dz="0"/>
                  </am3d:trans>
                  <am3d:raster rName="Office3DRenderer" rVer="16.0.8326">
                    <am3d:blip r:embed="rId6"/>
                  </am3d:raster>
                  <am3d:objViewport viewportSz="4054237"/>
                  <am3d:ambientLight>
                    <am3d:clr>
                      <a:scrgbClr r="50000" g="50000" b="50000"/>
                    </am3d:clr>
                    <am3d:illuminance n="500000" d="1000000"/>
                  </am3d:ambientLight>
                  <am3d:ptLight rad="0">
                    <am3d:clr>
                      <a:scrgbClr r="100000" g="75000" b="50000"/>
                    </am3d:clr>
                    <am3d:intensity n="9765625" d="1000000"/>
                    <am3d:pos x="21959998" y="70920001" z="16344003"/>
                  </am3d:ptLight>
                  <am3d:ptLight rad="0">
                    <am3d:clr>
                      <a:scrgbClr r="40000" g="60000" b="95000"/>
                    </am3d:clr>
                    <am3d:intensity n="12250000" d="1000000"/>
                    <am3d:pos x="-37964106" y="51130435" z="57631972"/>
                  </am3d:ptLight>
                  <am3d:ptLight rad="0">
                    <am3d:clr>
                      <a:scrgbClr r="86837" g="72700" b="100000"/>
                    </am3d:clr>
                    <am3d:intensity n="3125000" d="1000000"/>
                    <am3d:pos x="-37739122" y="58056624" z="-34769649"/>
                  </am3d:ptLight>
                </am3d:model3d>
              </a:graphicData>
            </a:graphic>
          </p:graphicFrame>
        </mc:Choice>
        <mc:Fallback>
          <p:pic>
            <p:nvPicPr>
              <p:cNvPr id="3" name="3D Model 2" descr="Books On Shelf">
                <a:extLst>
                  <a:ext uri="{FF2B5EF4-FFF2-40B4-BE49-F238E27FC236}">
                    <a16:creationId xmlns:a16="http://schemas.microsoft.com/office/drawing/2014/main" id="{B0715BE2-F060-EB09-6BF0-052E422E52C5}"/>
                  </a:ext>
                </a:extLst>
              </p:cNvPr>
              <p:cNvPicPr>
                <a:picLocks noGrp="1" noRot="1" noChangeAspect="1" noMove="1" noResize="1" noEditPoints="1" noAdjustHandles="1" noChangeArrowheads="1" noChangeShapeType="1" noCrop="1"/>
              </p:cNvPicPr>
              <p:nvPr/>
            </p:nvPicPr>
            <p:blipFill>
              <a:blip r:embed="rId6"/>
              <a:stretch>
                <a:fillRect/>
              </a:stretch>
            </p:blipFill>
            <p:spPr>
              <a:xfrm>
                <a:off x="493026" y="2375470"/>
                <a:ext cx="3578388" cy="1979534"/>
              </a:xfrm>
              <a:prstGeom prst="rect">
                <a:avLst/>
              </a:prstGeom>
            </p:spPr>
          </p:pic>
        </mc:Fallback>
      </mc:AlternateContent>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lt2"/>
        </a:solidFill>
        <a:effectLst/>
      </p:bgPr>
    </p:bg>
    <p:spTree>
      <p:nvGrpSpPr>
        <p:cNvPr id="1" name="Shape 676"/>
        <p:cNvGrpSpPr/>
        <p:nvPr/>
      </p:nvGrpSpPr>
      <p:grpSpPr>
        <a:xfrm>
          <a:off x="0" y="0"/>
          <a:ext cx="0" cy="0"/>
          <a:chOff x="0" y="0"/>
          <a:chExt cx="0" cy="0"/>
        </a:xfrm>
      </p:grpSpPr>
      <p:sp>
        <p:nvSpPr>
          <p:cNvPr id="677" name="Google Shape;677;p68"/>
          <p:cNvSpPr txBox="1">
            <a:spLocks noGrp="1"/>
          </p:cNvSpPr>
          <p:nvPr>
            <p:ph type="title" idx="15"/>
          </p:nvPr>
        </p:nvSpPr>
        <p:spPr>
          <a:xfrm>
            <a:off x="714125" y="546825"/>
            <a:ext cx="771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dirty="0"/>
              <a:t>Struktur dasar sistem berkas terdiri dari beberapa elemen utama</a:t>
            </a:r>
            <a:endParaRPr dirty="0"/>
          </a:p>
        </p:txBody>
      </p:sp>
      <p:sp>
        <p:nvSpPr>
          <p:cNvPr id="678" name="Google Shape;678;p68"/>
          <p:cNvSpPr txBox="1">
            <a:spLocks noGrp="1"/>
          </p:cNvSpPr>
          <p:nvPr>
            <p:ph type="subTitle" idx="1"/>
          </p:nvPr>
        </p:nvSpPr>
        <p:spPr>
          <a:xfrm>
            <a:off x="1660113" y="2083138"/>
            <a:ext cx="23400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sz="1200" dirty="0" err="1"/>
              <a:t>File</a:t>
            </a:r>
            <a:r>
              <a:rPr lang="id-ID" sz="1200" dirty="0"/>
              <a:t> adalah unit dasar yang digunakan untuk menyimpan data. Ini bisa berupa dokumen teks, gambar, program, atau jenis data lainnya.</a:t>
            </a:r>
            <a:endParaRPr sz="1200" dirty="0"/>
          </a:p>
        </p:txBody>
      </p:sp>
      <p:sp>
        <p:nvSpPr>
          <p:cNvPr id="679" name="Google Shape;679;p68"/>
          <p:cNvSpPr txBox="1">
            <a:spLocks noGrp="1"/>
          </p:cNvSpPr>
          <p:nvPr>
            <p:ph type="title"/>
          </p:nvPr>
        </p:nvSpPr>
        <p:spPr>
          <a:xfrm>
            <a:off x="1660113" y="1342363"/>
            <a:ext cx="21690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dirty="0"/>
              <a:t>File</a:t>
            </a:r>
            <a:endParaRPr dirty="0"/>
          </a:p>
        </p:txBody>
      </p:sp>
      <p:sp>
        <p:nvSpPr>
          <p:cNvPr id="680" name="Google Shape;680;p68"/>
          <p:cNvSpPr txBox="1">
            <a:spLocks noGrp="1"/>
          </p:cNvSpPr>
          <p:nvPr>
            <p:ph type="title" idx="2"/>
          </p:nvPr>
        </p:nvSpPr>
        <p:spPr>
          <a:xfrm>
            <a:off x="747513" y="1299125"/>
            <a:ext cx="9126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01.</a:t>
            </a:r>
            <a:endParaRPr dirty="0"/>
          </a:p>
        </p:txBody>
      </p:sp>
      <p:sp>
        <p:nvSpPr>
          <p:cNvPr id="681" name="Google Shape;681;p68"/>
          <p:cNvSpPr txBox="1">
            <a:spLocks noGrp="1"/>
          </p:cNvSpPr>
          <p:nvPr>
            <p:ph type="subTitle" idx="3"/>
          </p:nvPr>
        </p:nvSpPr>
        <p:spPr>
          <a:xfrm>
            <a:off x="1660113" y="3785988"/>
            <a:ext cx="325951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sz="1200" dirty="0"/>
              <a:t>Folder atau </a:t>
            </a:r>
            <a:r>
              <a:rPr lang="id-ID" sz="1200" dirty="0" err="1"/>
              <a:t>direktori</a:t>
            </a:r>
            <a:r>
              <a:rPr lang="id-ID" sz="1200" dirty="0"/>
              <a:t> adalah wadah untuk mengorganisasi </a:t>
            </a:r>
            <a:r>
              <a:rPr lang="id-ID" sz="1200" dirty="0" err="1"/>
              <a:t>file</a:t>
            </a:r>
            <a:r>
              <a:rPr lang="id-ID" sz="1200" dirty="0"/>
              <a:t>. Mereka memungkinkan pengguna untuk mengelompokkan </a:t>
            </a:r>
            <a:r>
              <a:rPr lang="id-ID" sz="1200" dirty="0" err="1"/>
              <a:t>file</a:t>
            </a:r>
            <a:r>
              <a:rPr lang="id-ID" sz="1200" dirty="0"/>
              <a:t> berdasarkan kategori, proyek, atau jenis.</a:t>
            </a:r>
            <a:endParaRPr sz="1200" dirty="0"/>
          </a:p>
        </p:txBody>
      </p:sp>
      <p:sp>
        <p:nvSpPr>
          <p:cNvPr id="682" name="Google Shape;682;p68"/>
          <p:cNvSpPr txBox="1">
            <a:spLocks noGrp="1"/>
          </p:cNvSpPr>
          <p:nvPr>
            <p:ph type="title" idx="4"/>
          </p:nvPr>
        </p:nvSpPr>
        <p:spPr>
          <a:xfrm>
            <a:off x="1660113" y="3107288"/>
            <a:ext cx="2790961"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b="1" dirty="0"/>
              <a:t>Folder (</a:t>
            </a:r>
            <a:r>
              <a:rPr lang="id-ID" b="1" dirty="0" err="1"/>
              <a:t>Direktori</a:t>
            </a:r>
            <a:r>
              <a:rPr lang="id-ID" b="1" dirty="0"/>
              <a:t>)</a:t>
            </a:r>
            <a:endParaRPr dirty="0"/>
          </a:p>
        </p:txBody>
      </p:sp>
      <p:sp>
        <p:nvSpPr>
          <p:cNvPr id="683" name="Google Shape;683;p68"/>
          <p:cNvSpPr txBox="1">
            <a:spLocks noGrp="1"/>
          </p:cNvSpPr>
          <p:nvPr>
            <p:ph type="title" idx="5"/>
          </p:nvPr>
        </p:nvSpPr>
        <p:spPr>
          <a:xfrm>
            <a:off x="775706" y="3041138"/>
            <a:ext cx="9144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684" name="Google Shape;684;p68"/>
          <p:cNvSpPr txBox="1">
            <a:spLocks noGrp="1"/>
          </p:cNvSpPr>
          <p:nvPr>
            <p:ph type="subTitle" idx="6"/>
          </p:nvPr>
        </p:nvSpPr>
        <p:spPr>
          <a:xfrm>
            <a:off x="5834023" y="2244022"/>
            <a:ext cx="23400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sz="1200" dirty="0"/>
              <a:t>Setiap </a:t>
            </a:r>
            <a:r>
              <a:rPr lang="id-ID" sz="1200" dirty="0" err="1"/>
              <a:t>file</a:t>
            </a:r>
            <a:r>
              <a:rPr lang="id-ID" sz="1200" dirty="0"/>
              <a:t> dan folder memiliki jalur unik yang menunjukkan lokasi mereka dalam hierarki sistem berkas. Jalur ini memungkinkan untuk menavigasi dan menemukan </a:t>
            </a:r>
            <a:r>
              <a:rPr lang="id-ID" sz="1200" dirty="0" err="1"/>
              <a:t>file</a:t>
            </a:r>
            <a:r>
              <a:rPr lang="id-ID" sz="1200" dirty="0"/>
              <a:t>.</a:t>
            </a:r>
            <a:endParaRPr sz="1200" dirty="0"/>
          </a:p>
        </p:txBody>
      </p:sp>
      <p:sp>
        <p:nvSpPr>
          <p:cNvPr id="685" name="Google Shape;685;p68"/>
          <p:cNvSpPr txBox="1">
            <a:spLocks noGrp="1"/>
          </p:cNvSpPr>
          <p:nvPr>
            <p:ph type="title" idx="7"/>
          </p:nvPr>
        </p:nvSpPr>
        <p:spPr>
          <a:xfrm>
            <a:off x="5840033" y="1301324"/>
            <a:ext cx="21690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b="1" dirty="0"/>
              <a:t>Jalur (</a:t>
            </a:r>
            <a:r>
              <a:rPr lang="id-ID" b="1" dirty="0" err="1"/>
              <a:t>Path</a:t>
            </a:r>
            <a:r>
              <a:rPr lang="id-ID" b="1" dirty="0"/>
              <a:t>)</a:t>
            </a:r>
            <a:r>
              <a:rPr lang="id-ID" dirty="0"/>
              <a:t>: </a:t>
            </a:r>
            <a:endParaRPr dirty="0"/>
          </a:p>
        </p:txBody>
      </p:sp>
      <p:sp>
        <p:nvSpPr>
          <p:cNvPr id="686" name="Google Shape;686;p68"/>
          <p:cNvSpPr txBox="1">
            <a:spLocks noGrp="1"/>
          </p:cNvSpPr>
          <p:nvPr>
            <p:ph type="title" idx="8"/>
          </p:nvPr>
        </p:nvSpPr>
        <p:spPr>
          <a:xfrm>
            <a:off x="4919623" y="1277791"/>
            <a:ext cx="9144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687" name="Google Shape;687;p68"/>
          <p:cNvSpPr txBox="1">
            <a:spLocks noGrp="1"/>
          </p:cNvSpPr>
          <p:nvPr>
            <p:ph type="subTitle" idx="9"/>
          </p:nvPr>
        </p:nvSpPr>
        <p:spPr>
          <a:xfrm>
            <a:off x="5840167" y="3785988"/>
            <a:ext cx="23400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sz="1200" dirty="0"/>
              <a:t>Sistem berkas mengatur hak akses dan izin, menjaga keamanan dan privasi data.</a:t>
            </a:r>
            <a:endParaRPr sz="1200" dirty="0"/>
          </a:p>
        </p:txBody>
      </p:sp>
      <p:sp>
        <p:nvSpPr>
          <p:cNvPr id="688" name="Google Shape;688;p68"/>
          <p:cNvSpPr txBox="1">
            <a:spLocks noGrp="1"/>
          </p:cNvSpPr>
          <p:nvPr>
            <p:ph type="title" idx="13"/>
          </p:nvPr>
        </p:nvSpPr>
        <p:spPr>
          <a:xfrm>
            <a:off x="5832684" y="3186720"/>
            <a:ext cx="2856392"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b="1" dirty="0"/>
              <a:t>Hak Akses dan Izin</a:t>
            </a:r>
            <a:endParaRPr dirty="0"/>
          </a:p>
        </p:txBody>
      </p:sp>
      <p:sp>
        <p:nvSpPr>
          <p:cNvPr id="689" name="Google Shape;689;p68"/>
          <p:cNvSpPr txBox="1">
            <a:spLocks noGrp="1"/>
          </p:cNvSpPr>
          <p:nvPr>
            <p:ph type="title" idx="14"/>
          </p:nvPr>
        </p:nvSpPr>
        <p:spPr>
          <a:xfrm>
            <a:off x="4918284" y="3097387"/>
            <a:ext cx="9144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04.</a:t>
            </a:r>
            <a:endParaRPr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ext Placeholder 1">
            <a:extLst>
              <a:ext uri="{FF2B5EF4-FFF2-40B4-BE49-F238E27FC236}">
                <a16:creationId xmlns:a16="http://schemas.microsoft.com/office/drawing/2014/main" id="{88AAB0B5-7131-EC9C-6079-CB4D587DC727}"/>
              </a:ext>
            </a:extLst>
          </p:cNvPr>
          <p:cNvSpPr>
            <a:spLocks noGrp="1"/>
          </p:cNvSpPr>
          <p:nvPr>
            <p:ph type="body" idx="1"/>
          </p:nvPr>
        </p:nvSpPr>
        <p:spPr>
          <a:xfrm>
            <a:off x="264496" y="1317599"/>
            <a:ext cx="4194149" cy="2748079"/>
          </a:xfrm>
        </p:spPr>
        <p:txBody>
          <a:bodyPr/>
          <a:lstStyle/>
          <a:p>
            <a:pPr marL="146050" indent="0" algn="just">
              <a:buNone/>
            </a:pPr>
            <a:r>
              <a:rPr lang="id-ID" sz="1600" dirty="0"/>
              <a:t>Struktur hierarki dalam sistem berkas mengacu pada cara </a:t>
            </a:r>
            <a:r>
              <a:rPr lang="id-ID" sz="1600" dirty="0" err="1"/>
              <a:t>file</a:t>
            </a:r>
            <a:r>
              <a:rPr lang="id-ID" sz="1600" dirty="0"/>
              <a:t> dan folder diorganisasi dalam bentuk pohon atau tumpukan. Pada tingkat dasar, ada </a:t>
            </a:r>
            <a:r>
              <a:rPr lang="id-ID" sz="1600" dirty="0" err="1"/>
              <a:t>direktori</a:t>
            </a:r>
            <a:r>
              <a:rPr lang="id-ID" sz="1600" dirty="0"/>
              <a:t> atau folder paling atas yang merupakan akar dari struktur hierarki. Dari sana, pengguna dapat membuat </a:t>
            </a:r>
            <a:r>
              <a:rPr lang="id-ID" sz="1600" dirty="0" err="1"/>
              <a:t>subfolder</a:t>
            </a:r>
            <a:r>
              <a:rPr lang="id-ID" sz="1600" dirty="0"/>
              <a:t> atau </a:t>
            </a:r>
            <a:r>
              <a:rPr lang="id-ID" sz="1600" dirty="0" err="1"/>
              <a:t>subdirektori</a:t>
            </a:r>
            <a:r>
              <a:rPr lang="id-ID" sz="1600" dirty="0"/>
              <a:t> di dalamnya, dan setiap </a:t>
            </a:r>
            <a:r>
              <a:rPr lang="id-ID" sz="1600" dirty="0" err="1"/>
              <a:t>subfolder</a:t>
            </a:r>
            <a:r>
              <a:rPr lang="id-ID" sz="1600" dirty="0"/>
              <a:t> dapat berisi </a:t>
            </a:r>
            <a:r>
              <a:rPr lang="id-ID" sz="1600" dirty="0" err="1"/>
              <a:t>file</a:t>
            </a:r>
            <a:r>
              <a:rPr lang="id-ID" sz="1600" dirty="0"/>
              <a:t> atau </a:t>
            </a:r>
            <a:r>
              <a:rPr lang="id-ID" sz="1600" dirty="0" err="1"/>
              <a:t>subfolder</a:t>
            </a:r>
            <a:r>
              <a:rPr lang="id-ID" sz="1600" dirty="0"/>
              <a:t> tambahan.</a:t>
            </a:r>
          </a:p>
        </p:txBody>
      </p:sp>
      <p:sp>
        <p:nvSpPr>
          <p:cNvPr id="3" name="Title 2">
            <a:extLst>
              <a:ext uri="{FF2B5EF4-FFF2-40B4-BE49-F238E27FC236}">
                <a16:creationId xmlns:a16="http://schemas.microsoft.com/office/drawing/2014/main" id="{2616070B-51CC-BC45-9130-13A1FDB8F8CE}"/>
              </a:ext>
            </a:extLst>
          </p:cNvPr>
          <p:cNvSpPr>
            <a:spLocks noGrp="1"/>
          </p:cNvSpPr>
          <p:nvPr>
            <p:ph type="title"/>
          </p:nvPr>
        </p:nvSpPr>
        <p:spPr/>
        <p:txBody>
          <a:bodyPr/>
          <a:lstStyle/>
          <a:p>
            <a:r>
              <a:rPr lang="en-US" sz="2800" dirty="0" err="1"/>
              <a:t>Struktur</a:t>
            </a:r>
            <a:r>
              <a:rPr lang="en-US" sz="2800" dirty="0"/>
              <a:t> </a:t>
            </a:r>
            <a:r>
              <a:rPr lang="en-US" sz="2800" dirty="0" err="1"/>
              <a:t>Hierarki</a:t>
            </a:r>
            <a:r>
              <a:rPr lang="en-US" sz="2800" dirty="0"/>
              <a:t> </a:t>
            </a:r>
            <a:r>
              <a:rPr lang="en-US" sz="2800" dirty="0" err="1"/>
              <a:t>Dalam</a:t>
            </a:r>
            <a:r>
              <a:rPr lang="en-US" sz="2800" dirty="0"/>
              <a:t> </a:t>
            </a:r>
            <a:r>
              <a:rPr lang="en-US" sz="2800" dirty="0" err="1"/>
              <a:t>Sistem</a:t>
            </a:r>
            <a:r>
              <a:rPr lang="en-US" sz="2800" dirty="0"/>
              <a:t> </a:t>
            </a:r>
            <a:r>
              <a:rPr lang="en-US" sz="2800" dirty="0" err="1"/>
              <a:t>Berkas</a:t>
            </a:r>
            <a:endParaRPr lang="id-ID" sz="2800" dirty="0"/>
          </a:p>
        </p:txBody>
      </p:sp>
      <p:sp>
        <p:nvSpPr>
          <p:cNvPr id="4" name="Flowchart: Internal Storage 3">
            <a:extLst>
              <a:ext uri="{FF2B5EF4-FFF2-40B4-BE49-F238E27FC236}">
                <a16:creationId xmlns:a16="http://schemas.microsoft.com/office/drawing/2014/main" id="{AC57A4EF-1C23-C6CD-C87F-FE0E66A4E377}"/>
              </a:ext>
            </a:extLst>
          </p:cNvPr>
          <p:cNvSpPr/>
          <p:nvPr/>
        </p:nvSpPr>
        <p:spPr>
          <a:xfrm>
            <a:off x="4685357" y="1304924"/>
            <a:ext cx="3838969" cy="3294626"/>
          </a:xfrm>
          <a:prstGeom prst="flowChartInternalStorag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dirty="0"/>
          </a:p>
        </p:txBody>
      </p:sp>
      <p:sp>
        <p:nvSpPr>
          <p:cNvPr id="5" name="TextBox 4">
            <a:extLst>
              <a:ext uri="{FF2B5EF4-FFF2-40B4-BE49-F238E27FC236}">
                <a16:creationId xmlns:a16="http://schemas.microsoft.com/office/drawing/2014/main" id="{E43BC8DD-A84A-B005-18F2-0BE36EDA810E}"/>
              </a:ext>
            </a:extLst>
          </p:cNvPr>
          <p:cNvSpPr txBox="1"/>
          <p:nvPr/>
        </p:nvSpPr>
        <p:spPr>
          <a:xfrm>
            <a:off x="5206790" y="1317599"/>
            <a:ext cx="3223035" cy="461665"/>
          </a:xfrm>
          <a:prstGeom prst="rect">
            <a:avLst/>
          </a:prstGeom>
          <a:noFill/>
        </p:spPr>
        <p:txBody>
          <a:bodyPr wrap="square" rtlCol="0">
            <a:spAutoFit/>
          </a:bodyPr>
          <a:lstStyle/>
          <a:p>
            <a:r>
              <a:rPr lang="id-ID" sz="1200" dirty="0">
                <a:latin typeface="Roboto" panose="02000000000000000000" pitchFamily="2" charset="0"/>
                <a:ea typeface="Roboto" panose="02000000000000000000" pitchFamily="2" charset="0"/>
                <a:cs typeface="Roboto" panose="02000000000000000000" pitchFamily="2" charset="0"/>
              </a:rPr>
              <a:t>Contoh sederhana struktur hierarki adalah sebagai berikut:</a:t>
            </a:r>
          </a:p>
        </p:txBody>
      </p:sp>
      <p:sp>
        <p:nvSpPr>
          <p:cNvPr id="6" name="TextBox 5">
            <a:extLst>
              <a:ext uri="{FF2B5EF4-FFF2-40B4-BE49-F238E27FC236}">
                <a16:creationId xmlns:a16="http://schemas.microsoft.com/office/drawing/2014/main" id="{FEAD61B0-2AF6-99A3-42CD-38492E4B3A2D}"/>
              </a:ext>
            </a:extLst>
          </p:cNvPr>
          <p:cNvSpPr txBox="1"/>
          <p:nvPr/>
        </p:nvSpPr>
        <p:spPr>
          <a:xfrm>
            <a:off x="5144426" y="1891419"/>
            <a:ext cx="3347762" cy="1600438"/>
          </a:xfrm>
          <a:prstGeom prst="rect">
            <a:avLst/>
          </a:prstGeom>
          <a:noFill/>
        </p:spPr>
        <p:txBody>
          <a:bodyPr wrap="square" rtlCol="0">
            <a:spAutoFit/>
          </a:bodyPr>
          <a:lstStyle/>
          <a:p>
            <a:pPr>
              <a:buFont typeface="Arial" panose="020B0604020202020204" pitchFamily="34" charset="0"/>
              <a:buChar char="•"/>
            </a:pPr>
            <a:r>
              <a:rPr lang="nn-NO" dirty="0"/>
              <a:t>Direktori Utama (Akar)Subdirektori 1</a:t>
            </a:r>
          </a:p>
          <a:p>
            <a:pPr marL="742950" lvl="1" indent="-285750">
              <a:buFont typeface="Arial" panose="020B0604020202020204" pitchFamily="34" charset="0"/>
              <a:buChar char="•"/>
            </a:pPr>
            <a:r>
              <a:rPr lang="nn-NO" dirty="0"/>
              <a:t>File 1</a:t>
            </a:r>
          </a:p>
          <a:p>
            <a:pPr marL="742950" lvl="1" indent="-285750">
              <a:buFont typeface="Arial" panose="020B0604020202020204" pitchFamily="34" charset="0"/>
              <a:buChar char="•"/>
            </a:pPr>
            <a:r>
              <a:rPr lang="nn-NO" dirty="0"/>
              <a:t>File 2</a:t>
            </a:r>
          </a:p>
          <a:p>
            <a:pPr>
              <a:buFont typeface="Arial" panose="020B0604020202020204" pitchFamily="34" charset="0"/>
              <a:buChar char="•"/>
            </a:pPr>
            <a:r>
              <a:rPr lang="nn-NO" dirty="0"/>
              <a:t>Subdirektori 2</a:t>
            </a:r>
          </a:p>
          <a:p>
            <a:pPr marL="742950" lvl="1" indent="-285750">
              <a:buFont typeface="Arial" panose="020B0604020202020204" pitchFamily="34" charset="0"/>
              <a:buChar char="•"/>
            </a:pPr>
            <a:r>
              <a:rPr lang="nn-NO" dirty="0"/>
              <a:t>File 3</a:t>
            </a:r>
          </a:p>
          <a:p>
            <a:pPr lvl="1"/>
            <a:endParaRPr lang="nn-NO" dirty="0"/>
          </a:p>
          <a:p>
            <a:endParaRPr lang="id-ID" dirty="0"/>
          </a:p>
        </p:txBody>
      </p:sp>
      <p:sp>
        <p:nvSpPr>
          <p:cNvPr id="7" name="TextBox 6">
            <a:extLst>
              <a:ext uri="{FF2B5EF4-FFF2-40B4-BE49-F238E27FC236}">
                <a16:creationId xmlns:a16="http://schemas.microsoft.com/office/drawing/2014/main" id="{F1D61A7F-3BC7-2BF0-168B-C0FBBAFD1057}"/>
              </a:ext>
            </a:extLst>
          </p:cNvPr>
          <p:cNvSpPr txBox="1"/>
          <p:nvPr/>
        </p:nvSpPr>
        <p:spPr>
          <a:xfrm>
            <a:off x="5592200" y="2952237"/>
            <a:ext cx="959742" cy="307777"/>
          </a:xfrm>
          <a:prstGeom prst="rect">
            <a:avLst/>
          </a:prstGeom>
          <a:noFill/>
        </p:spPr>
        <p:txBody>
          <a:bodyPr wrap="square" rtlCol="0">
            <a:spAutoFit/>
          </a:bodyPr>
          <a:lstStyle/>
          <a:p>
            <a:pPr marL="171450" indent="-171450">
              <a:buFont typeface="Arial" panose="020B0604020202020204" pitchFamily="34" charset="0"/>
              <a:buChar char="•"/>
            </a:pPr>
            <a:r>
              <a:rPr lang="en-US" dirty="0">
                <a:latin typeface="+mj-lt"/>
                <a:ea typeface="Roboto" panose="02000000000000000000" pitchFamily="2" charset="0"/>
                <a:cs typeface="Roboto" panose="02000000000000000000" pitchFamily="2" charset="0"/>
              </a:rPr>
              <a:t>  File 4</a:t>
            </a:r>
            <a:endParaRPr lang="id-ID" dirty="0">
              <a:latin typeface="+mj-lt"/>
              <a:ea typeface="Roboto" panose="02000000000000000000" pitchFamily="2" charset="0"/>
              <a:cs typeface="Roboto" panose="02000000000000000000" pitchFamily="2" charset="0"/>
            </a:endParaRPr>
          </a:p>
        </p:txBody>
      </p:sp>
    </p:spTree>
    <p:extLst>
      <p:ext uri="{BB962C8B-B14F-4D97-AF65-F5344CB8AC3E}">
        <p14:creationId xmlns:p14="http://schemas.microsoft.com/office/powerpoint/2010/main" val="231496956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693"/>
        <p:cNvGrpSpPr/>
        <p:nvPr/>
      </p:nvGrpSpPr>
      <p:grpSpPr>
        <a:xfrm>
          <a:off x="0" y="0"/>
          <a:ext cx="0" cy="0"/>
          <a:chOff x="0" y="0"/>
          <a:chExt cx="0" cy="0"/>
        </a:xfrm>
      </p:grpSpPr>
      <p:sp>
        <p:nvSpPr>
          <p:cNvPr id="694" name="Google Shape;694;p69"/>
          <p:cNvSpPr txBox="1">
            <a:spLocks noGrp="1"/>
          </p:cNvSpPr>
          <p:nvPr>
            <p:ph type="title" idx="15"/>
          </p:nvPr>
        </p:nvSpPr>
        <p:spPr>
          <a:xfrm>
            <a:off x="714125" y="546825"/>
            <a:ext cx="771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Hak Akses Pada Sistem Berkas</a:t>
            </a:r>
            <a:endParaRPr dirty="0"/>
          </a:p>
        </p:txBody>
      </p:sp>
      <p:sp>
        <p:nvSpPr>
          <p:cNvPr id="698" name="Google Shape;698;p69"/>
          <p:cNvSpPr txBox="1">
            <a:spLocks noGrp="1"/>
          </p:cNvSpPr>
          <p:nvPr>
            <p:ph type="subTitle" idx="3"/>
          </p:nvPr>
        </p:nvSpPr>
        <p:spPr>
          <a:xfrm>
            <a:off x="714113" y="3938388"/>
            <a:ext cx="2340000" cy="365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Clr>
                <a:schemeClr val="dk1"/>
              </a:buClr>
              <a:buSzPts val="1100"/>
              <a:buFont typeface="Arial"/>
              <a:buNone/>
            </a:pPr>
            <a:r>
              <a:rPr lang="id-ID" sz="1200" dirty="0"/>
              <a:t>Ini mengizinkan pengguna untuk melihat isi </a:t>
            </a:r>
            <a:r>
              <a:rPr lang="id-ID" sz="1200" dirty="0" err="1"/>
              <a:t>file</a:t>
            </a:r>
            <a:r>
              <a:rPr lang="id-ID" sz="1200" dirty="0"/>
              <a:t> atau </a:t>
            </a:r>
            <a:r>
              <a:rPr lang="id-ID" sz="1200" dirty="0" err="1"/>
              <a:t>direktori</a:t>
            </a:r>
            <a:r>
              <a:rPr lang="id-ID" sz="1200" dirty="0"/>
              <a:t>. Mereka dapat membaca informasi yang disimpan dalam </a:t>
            </a:r>
            <a:r>
              <a:rPr lang="id-ID" sz="1200" dirty="0" err="1"/>
              <a:t>file</a:t>
            </a:r>
            <a:r>
              <a:rPr lang="id-ID" sz="1200" dirty="0"/>
              <a:t> tersebut.</a:t>
            </a:r>
            <a:endParaRPr sz="1200" dirty="0"/>
          </a:p>
        </p:txBody>
      </p:sp>
      <p:sp>
        <p:nvSpPr>
          <p:cNvPr id="699" name="Google Shape;699;p69"/>
          <p:cNvSpPr txBox="1">
            <a:spLocks noGrp="1"/>
          </p:cNvSpPr>
          <p:nvPr>
            <p:ph type="title" idx="4"/>
          </p:nvPr>
        </p:nvSpPr>
        <p:spPr>
          <a:xfrm>
            <a:off x="736734" y="3281419"/>
            <a:ext cx="2340000" cy="3657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Hak Baca (read)</a:t>
            </a:r>
            <a:endParaRPr dirty="0"/>
          </a:p>
        </p:txBody>
      </p:sp>
      <p:sp>
        <p:nvSpPr>
          <p:cNvPr id="700" name="Google Shape;700;p69">
            <a:hlinkClick r:id="" action="ppaction://noaction"/>
          </p:cNvPr>
          <p:cNvSpPr txBox="1">
            <a:spLocks noGrp="1"/>
          </p:cNvSpPr>
          <p:nvPr>
            <p:ph type="title" idx="5"/>
          </p:nvPr>
        </p:nvSpPr>
        <p:spPr>
          <a:xfrm>
            <a:off x="788500" y="2750224"/>
            <a:ext cx="914400" cy="498000"/>
          </a:xfrm>
          <a:prstGeom prst="rect">
            <a:avLst/>
          </a:prstGeom>
        </p:spPr>
        <p:txBody>
          <a:bodyPr spcFirstLastPara="1" wrap="square" lIns="91425" tIns="91425" rIns="91425" bIns="91425" anchor="ctr" anchorCtr="0">
            <a:noAutofit/>
          </a:bodyPr>
          <a:lstStyle/>
          <a:p>
            <a:pPr marL="0" lvl="0" indent="0" algn="l" rtl="0">
              <a:lnSpc>
                <a:spcPct val="100000"/>
              </a:lnSpc>
              <a:spcBef>
                <a:spcPts val="0"/>
              </a:spcBef>
              <a:spcAft>
                <a:spcPts val="0"/>
              </a:spcAft>
              <a:buNone/>
            </a:pPr>
            <a:r>
              <a:rPr lang="en" dirty="0"/>
              <a:t>01.</a:t>
            </a:r>
            <a:endParaRPr dirty="0"/>
          </a:p>
        </p:txBody>
      </p:sp>
      <p:sp>
        <p:nvSpPr>
          <p:cNvPr id="704" name="Google Shape;704;p69"/>
          <p:cNvSpPr txBox="1">
            <a:spLocks noGrp="1"/>
          </p:cNvSpPr>
          <p:nvPr>
            <p:ph type="subTitle" idx="9"/>
          </p:nvPr>
        </p:nvSpPr>
        <p:spPr>
          <a:xfrm>
            <a:off x="6088213" y="3938388"/>
            <a:ext cx="2340000" cy="365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id-ID" dirty="0"/>
              <a:t>Ini memberikan izin kepada pengguna untuk menghapus </a:t>
            </a:r>
            <a:r>
              <a:rPr lang="id-ID" dirty="0" err="1"/>
              <a:t>file</a:t>
            </a:r>
            <a:r>
              <a:rPr lang="id-ID" dirty="0"/>
              <a:t> atau </a:t>
            </a:r>
            <a:r>
              <a:rPr lang="id-ID" dirty="0" err="1"/>
              <a:t>direktori</a:t>
            </a:r>
            <a:r>
              <a:rPr lang="id-ID" dirty="0"/>
              <a:t> dari sistem.</a:t>
            </a:r>
            <a:endParaRPr dirty="0"/>
          </a:p>
        </p:txBody>
      </p:sp>
      <p:sp>
        <p:nvSpPr>
          <p:cNvPr id="705" name="Google Shape;705;p69"/>
          <p:cNvSpPr txBox="1">
            <a:spLocks noGrp="1"/>
          </p:cNvSpPr>
          <p:nvPr>
            <p:ph type="title" idx="13"/>
          </p:nvPr>
        </p:nvSpPr>
        <p:spPr>
          <a:xfrm>
            <a:off x="5931110" y="3283341"/>
            <a:ext cx="2888926" cy="365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id-ID" b="1" dirty="0"/>
              <a:t>Hak Hapus (</a:t>
            </a:r>
            <a:r>
              <a:rPr lang="id-ID" b="1" dirty="0" err="1"/>
              <a:t>Delete</a:t>
            </a:r>
            <a:r>
              <a:rPr lang="id-ID" b="1" dirty="0"/>
              <a:t>):</a:t>
            </a:r>
            <a:endParaRPr dirty="0"/>
          </a:p>
        </p:txBody>
      </p:sp>
      <p:sp>
        <p:nvSpPr>
          <p:cNvPr id="706" name="Google Shape;706;p69"/>
          <p:cNvSpPr txBox="1">
            <a:spLocks noGrp="1"/>
          </p:cNvSpPr>
          <p:nvPr>
            <p:ph type="title" idx="14"/>
          </p:nvPr>
        </p:nvSpPr>
        <p:spPr>
          <a:xfrm>
            <a:off x="6918373" y="2737544"/>
            <a:ext cx="9144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03.</a:t>
            </a:r>
            <a:endParaRPr dirty="0"/>
          </a:p>
        </p:txBody>
      </p:sp>
      <p:sp>
        <p:nvSpPr>
          <p:cNvPr id="707" name="Google Shape;707;p69">
            <a:hlinkClick r:id="rId3" action="ppaction://hlinksldjump"/>
          </p:cNvPr>
          <p:cNvSpPr/>
          <p:nvPr/>
        </p:nvSpPr>
        <p:spPr>
          <a:xfrm flipH="1">
            <a:off x="391175" y="1332475"/>
            <a:ext cx="324600" cy="324600"/>
          </a:xfrm>
          <a:prstGeom prst="ellipse">
            <a:avLst/>
          </a:prstGeom>
          <a:noFill/>
          <a:ln w="28575" cap="flat" cmpd="sng">
            <a:solidFill>
              <a:schemeClr val="accent2"/>
            </a:solidFill>
            <a:prstDash val="solid"/>
            <a:round/>
            <a:headEnd type="none" w="sm" len="sm"/>
            <a:tailEnd type="none" w="sm" len="sm"/>
          </a:ln>
        </p:spPr>
        <p:txBody>
          <a:bodyPr spcFirstLastPara="1" wrap="square" lIns="73150" tIns="0" rIns="82275" bIns="18275" anchor="ctr" anchorCtr="0">
            <a:noAutofit/>
          </a:bodyPr>
          <a:lstStyle/>
          <a:p>
            <a:pPr marL="0" lvl="0" indent="0" algn="l" rtl="0">
              <a:spcBef>
                <a:spcPts val="0"/>
              </a:spcBef>
              <a:spcAft>
                <a:spcPts val="0"/>
              </a:spcAft>
              <a:buNone/>
            </a:pPr>
            <a:r>
              <a:rPr lang="en" b="1">
                <a:solidFill>
                  <a:schemeClr val="accent2"/>
                </a:solidFill>
                <a:latin typeface="Roboto"/>
                <a:ea typeface="Roboto"/>
                <a:cs typeface="Roboto"/>
                <a:sym typeface="Roboto"/>
              </a:rPr>
              <a:t>&gt;</a:t>
            </a:r>
            <a:endParaRPr b="1">
              <a:solidFill>
                <a:schemeClr val="accent2"/>
              </a:solidFill>
              <a:latin typeface="Roboto"/>
              <a:ea typeface="Roboto"/>
              <a:cs typeface="Roboto"/>
              <a:sym typeface="Roboto"/>
            </a:endParaRPr>
          </a:p>
        </p:txBody>
      </p:sp>
      <p:sp>
        <p:nvSpPr>
          <p:cNvPr id="794" name="Google Shape;794;p69">
            <a:hlinkClick r:id="rId4" action="ppaction://hlinksldjump"/>
          </p:cNvPr>
          <p:cNvSpPr/>
          <p:nvPr/>
        </p:nvSpPr>
        <p:spPr>
          <a:xfrm>
            <a:off x="8428325" y="1332475"/>
            <a:ext cx="324600" cy="324600"/>
          </a:xfrm>
          <a:prstGeom prst="ellipse">
            <a:avLst/>
          </a:prstGeom>
          <a:noFill/>
          <a:ln w="28575" cap="flat" cmpd="sng">
            <a:solidFill>
              <a:schemeClr val="accent2"/>
            </a:solidFill>
            <a:prstDash val="solid"/>
            <a:round/>
            <a:headEnd type="none" w="sm" len="sm"/>
            <a:tailEnd type="none" w="sm" len="sm"/>
          </a:ln>
        </p:spPr>
        <p:txBody>
          <a:bodyPr spcFirstLastPara="1" wrap="square" lIns="64000" tIns="0" rIns="91425" bIns="18275" anchor="ctr" anchorCtr="0">
            <a:noAutofit/>
          </a:bodyPr>
          <a:lstStyle/>
          <a:p>
            <a:pPr marL="0" lvl="0" indent="0" algn="l" rtl="0">
              <a:spcBef>
                <a:spcPts val="0"/>
              </a:spcBef>
              <a:spcAft>
                <a:spcPts val="0"/>
              </a:spcAft>
              <a:buNone/>
            </a:pPr>
            <a:r>
              <a:rPr lang="en" b="1">
                <a:solidFill>
                  <a:schemeClr val="accent2"/>
                </a:solidFill>
                <a:latin typeface="Roboto"/>
                <a:ea typeface="Roboto"/>
                <a:cs typeface="Roboto"/>
                <a:sym typeface="Roboto"/>
              </a:rPr>
              <a:t>&lt;</a:t>
            </a:r>
            <a:endParaRPr b="1">
              <a:solidFill>
                <a:schemeClr val="accent2"/>
              </a:solidFill>
              <a:latin typeface="Roboto"/>
              <a:ea typeface="Roboto"/>
              <a:cs typeface="Roboto"/>
              <a:sym typeface="Roboto"/>
            </a:endParaRPr>
          </a:p>
        </p:txBody>
      </p:sp>
      <p:sp>
        <p:nvSpPr>
          <p:cNvPr id="795" name="Google Shape;795;p69">
            <a:hlinkClick r:id="" action="ppaction://noaction"/>
          </p:cNvPr>
          <p:cNvSpPr/>
          <p:nvPr/>
        </p:nvSpPr>
        <p:spPr>
          <a:xfrm>
            <a:off x="8428325" y="3031250"/>
            <a:ext cx="324600" cy="324600"/>
          </a:xfrm>
          <a:prstGeom prst="ellipse">
            <a:avLst/>
          </a:prstGeom>
          <a:noFill/>
          <a:ln w="28575" cap="flat" cmpd="sng">
            <a:solidFill>
              <a:schemeClr val="accent2"/>
            </a:solidFill>
            <a:prstDash val="solid"/>
            <a:round/>
            <a:headEnd type="none" w="sm" len="sm"/>
            <a:tailEnd type="none" w="sm" len="sm"/>
          </a:ln>
        </p:spPr>
        <p:txBody>
          <a:bodyPr spcFirstLastPara="1" wrap="square" lIns="64000" tIns="0" rIns="91425" bIns="18275" anchor="ctr" anchorCtr="0">
            <a:noAutofit/>
          </a:bodyPr>
          <a:lstStyle/>
          <a:p>
            <a:pPr marL="0" lvl="0" indent="0" algn="l" rtl="0">
              <a:spcBef>
                <a:spcPts val="0"/>
              </a:spcBef>
              <a:spcAft>
                <a:spcPts val="0"/>
              </a:spcAft>
              <a:buNone/>
            </a:pPr>
            <a:r>
              <a:rPr lang="en" b="1">
                <a:solidFill>
                  <a:schemeClr val="accent2"/>
                </a:solidFill>
                <a:latin typeface="Roboto"/>
                <a:ea typeface="Roboto"/>
                <a:cs typeface="Roboto"/>
                <a:sym typeface="Roboto"/>
              </a:rPr>
              <a:t>&lt;</a:t>
            </a:r>
            <a:endParaRPr b="1">
              <a:solidFill>
                <a:schemeClr val="accent2"/>
              </a:solidFill>
              <a:latin typeface="Roboto"/>
              <a:ea typeface="Roboto"/>
              <a:cs typeface="Roboto"/>
              <a:sym typeface="Roboto"/>
            </a:endParaRPr>
          </a:p>
        </p:txBody>
      </p:sp>
      <p:sp>
        <p:nvSpPr>
          <p:cNvPr id="796" name="Google Shape;796;p69">
            <a:hlinkClick r:id="" action="ppaction://noaction"/>
          </p:cNvPr>
          <p:cNvSpPr/>
          <p:nvPr/>
        </p:nvSpPr>
        <p:spPr>
          <a:xfrm flipH="1">
            <a:off x="391175" y="3031250"/>
            <a:ext cx="324600" cy="324600"/>
          </a:xfrm>
          <a:prstGeom prst="ellipse">
            <a:avLst/>
          </a:prstGeom>
          <a:noFill/>
          <a:ln w="28575" cap="flat" cmpd="sng">
            <a:solidFill>
              <a:schemeClr val="accent2"/>
            </a:solidFill>
            <a:prstDash val="solid"/>
            <a:round/>
            <a:headEnd type="none" w="sm" len="sm"/>
            <a:tailEnd type="none" w="sm" len="sm"/>
          </a:ln>
        </p:spPr>
        <p:txBody>
          <a:bodyPr spcFirstLastPara="1" wrap="square" lIns="73150" tIns="0" rIns="82275" bIns="18275" anchor="ctr" anchorCtr="0">
            <a:noAutofit/>
          </a:bodyPr>
          <a:lstStyle/>
          <a:p>
            <a:pPr marL="0" lvl="0" indent="0" algn="l" rtl="0">
              <a:spcBef>
                <a:spcPts val="0"/>
              </a:spcBef>
              <a:spcAft>
                <a:spcPts val="0"/>
              </a:spcAft>
              <a:buNone/>
            </a:pPr>
            <a:r>
              <a:rPr lang="en" b="1">
                <a:solidFill>
                  <a:schemeClr val="accent2"/>
                </a:solidFill>
                <a:latin typeface="Roboto"/>
                <a:ea typeface="Roboto"/>
                <a:cs typeface="Roboto"/>
                <a:sym typeface="Roboto"/>
              </a:rPr>
              <a:t>&gt;</a:t>
            </a:r>
            <a:endParaRPr b="1">
              <a:solidFill>
                <a:schemeClr val="accent2"/>
              </a:solidFill>
              <a:latin typeface="Roboto"/>
              <a:ea typeface="Roboto"/>
              <a:cs typeface="Roboto"/>
              <a:sym typeface="Roboto"/>
            </a:endParaRPr>
          </a:p>
        </p:txBody>
      </p:sp>
      <p:sp>
        <p:nvSpPr>
          <p:cNvPr id="797" name="Google Shape;797;p69">
            <a:hlinkClick r:id="" action="ppaction://noaction"/>
          </p:cNvPr>
          <p:cNvSpPr/>
          <p:nvPr/>
        </p:nvSpPr>
        <p:spPr>
          <a:xfrm>
            <a:off x="8428225" y="3031250"/>
            <a:ext cx="324600" cy="324600"/>
          </a:xfrm>
          <a:prstGeom prst="ellipse">
            <a:avLst/>
          </a:prstGeom>
          <a:noFill/>
          <a:ln w="28575" cap="flat" cmpd="sng">
            <a:solidFill>
              <a:schemeClr val="accent2"/>
            </a:solidFill>
            <a:prstDash val="solid"/>
            <a:round/>
            <a:headEnd type="none" w="sm" len="sm"/>
            <a:tailEnd type="none" w="sm" len="sm"/>
          </a:ln>
        </p:spPr>
        <p:txBody>
          <a:bodyPr spcFirstLastPara="1" wrap="square" lIns="64000" tIns="0" rIns="91425" bIns="18275" anchor="ctr" anchorCtr="0">
            <a:noAutofit/>
          </a:bodyPr>
          <a:lstStyle/>
          <a:p>
            <a:pPr marL="0" lvl="0" indent="0" algn="l" rtl="0">
              <a:spcBef>
                <a:spcPts val="0"/>
              </a:spcBef>
              <a:spcAft>
                <a:spcPts val="0"/>
              </a:spcAft>
              <a:buNone/>
            </a:pPr>
            <a:r>
              <a:rPr lang="en" b="1">
                <a:solidFill>
                  <a:schemeClr val="accent2"/>
                </a:solidFill>
                <a:latin typeface="Roboto"/>
                <a:ea typeface="Roboto"/>
                <a:cs typeface="Roboto"/>
                <a:sym typeface="Roboto"/>
              </a:rPr>
              <a:t>&lt;</a:t>
            </a:r>
            <a:endParaRPr b="1">
              <a:solidFill>
                <a:schemeClr val="accent2"/>
              </a:solidFill>
              <a:latin typeface="Roboto"/>
              <a:ea typeface="Roboto"/>
              <a:cs typeface="Roboto"/>
              <a:sym typeface="Roboto"/>
            </a:endParaRPr>
          </a:p>
        </p:txBody>
      </p:sp>
      <p:sp>
        <p:nvSpPr>
          <p:cNvPr id="798" name="Google Shape;798;p69">
            <a:hlinkClick r:id="" action="ppaction://noaction"/>
          </p:cNvPr>
          <p:cNvSpPr/>
          <p:nvPr/>
        </p:nvSpPr>
        <p:spPr>
          <a:xfrm rot="5400000">
            <a:off x="4408905" y="4445507"/>
            <a:ext cx="324600" cy="324600"/>
          </a:xfrm>
          <a:prstGeom prst="ellipse">
            <a:avLst/>
          </a:prstGeom>
          <a:noFill/>
          <a:ln w="28575" cap="flat" cmpd="sng">
            <a:solidFill>
              <a:schemeClr val="accent2"/>
            </a:solidFill>
            <a:prstDash val="solid"/>
            <a:round/>
            <a:headEnd type="none" w="sm" len="sm"/>
            <a:tailEnd type="none" w="sm" len="sm"/>
          </a:ln>
        </p:spPr>
        <p:txBody>
          <a:bodyPr spcFirstLastPara="1" wrap="square" lIns="64000" tIns="0" rIns="91425" bIns="18275" anchor="ctr" anchorCtr="0">
            <a:noAutofit/>
          </a:bodyPr>
          <a:lstStyle/>
          <a:p>
            <a:pPr marL="0" lvl="0" indent="0" algn="l" rtl="0">
              <a:spcBef>
                <a:spcPts val="0"/>
              </a:spcBef>
              <a:spcAft>
                <a:spcPts val="0"/>
              </a:spcAft>
              <a:buNone/>
            </a:pPr>
            <a:r>
              <a:rPr lang="en" b="1">
                <a:solidFill>
                  <a:schemeClr val="accent2"/>
                </a:solidFill>
                <a:latin typeface="Roboto"/>
                <a:ea typeface="Roboto"/>
                <a:cs typeface="Roboto"/>
                <a:sym typeface="Roboto"/>
              </a:rPr>
              <a:t>&lt;</a:t>
            </a:r>
            <a:endParaRPr b="1">
              <a:solidFill>
                <a:schemeClr val="accent2"/>
              </a:solidFill>
              <a:latin typeface="Roboto"/>
              <a:ea typeface="Roboto"/>
              <a:cs typeface="Roboto"/>
              <a:sym typeface="Roboto"/>
            </a:endParaRPr>
          </a:p>
        </p:txBody>
      </p:sp>
      <p:sp>
        <p:nvSpPr>
          <p:cNvPr id="799" name="Google Shape;799;p69"/>
          <p:cNvSpPr txBox="1">
            <a:spLocks noGrp="1"/>
          </p:cNvSpPr>
          <p:nvPr>
            <p:ph type="subTitle" idx="16"/>
          </p:nvPr>
        </p:nvSpPr>
        <p:spPr>
          <a:xfrm>
            <a:off x="3401175" y="3938388"/>
            <a:ext cx="2340000" cy="365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id-ID" sz="1200" dirty="0"/>
              <a:t>Ini memungkinkan pengguna untuk mengedit, memodifikasi, atau menambahkan data ke dalam </a:t>
            </a:r>
            <a:r>
              <a:rPr lang="id-ID" sz="1200" dirty="0" err="1"/>
              <a:t>file</a:t>
            </a:r>
            <a:r>
              <a:rPr lang="id-ID" sz="1200" dirty="0"/>
              <a:t> atau </a:t>
            </a:r>
            <a:r>
              <a:rPr lang="id-ID" sz="1200" dirty="0" err="1"/>
              <a:t>direktori</a:t>
            </a:r>
            <a:r>
              <a:rPr lang="id-ID" sz="1200" dirty="0"/>
              <a:t>. Mereka dapat membuat perubahan dalam </a:t>
            </a:r>
            <a:r>
              <a:rPr lang="id-ID" sz="1200" dirty="0" err="1"/>
              <a:t>file</a:t>
            </a:r>
            <a:r>
              <a:rPr lang="id-ID" sz="1200" dirty="0"/>
              <a:t> tersebut.</a:t>
            </a:r>
            <a:endParaRPr sz="1200" dirty="0"/>
          </a:p>
        </p:txBody>
      </p:sp>
      <p:sp>
        <p:nvSpPr>
          <p:cNvPr id="800" name="Google Shape;800;p69"/>
          <p:cNvSpPr txBox="1">
            <a:spLocks noGrp="1"/>
          </p:cNvSpPr>
          <p:nvPr>
            <p:ph type="title" idx="17"/>
          </p:nvPr>
        </p:nvSpPr>
        <p:spPr>
          <a:xfrm>
            <a:off x="3270066" y="3281419"/>
            <a:ext cx="2666093"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id-ID" b="1" dirty="0"/>
              <a:t>Hak Tulis (</a:t>
            </a:r>
            <a:r>
              <a:rPr lang="id-ID" b="1" dirty="0" err="1"/>
              <a:t>Write</a:t>
            </a:r>
            <a:r>
              <a:rPr lang="id-ID" b="1" dirty="0"/>
              <a:t>)</a:t>
            </a:r>
            <a:endParaRPr dirty="0"/>
          </a:p>
        </p:txBody>
      </p:sp>
      <p:sp>
        <p:nvSpPr>
          <p:cNvPr id="801" name="Google Shape;801;p69">
            <a:hlinkClick r:id="" action="ppaction://noaction"/>
          </p:cNvPr>
          <p:cNvSpPr txBox="1">
            <a:spLocks noGrp="1"/>
          </p:cNvSpPr>
          <p:nvPr>
            <p:ph type="title" idx="18"/>
          </p:nvPr>
        </p:nvSpPr>
        <p:spPr>
          <a:xfrm>
            <a:off x="4046722" y="2783419"/>
            <a:ext cx="914400" cy="498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02.</a:t>
            </a:r>
            <a:endParaRPr dirty="0"/>
          </a:p>
        </p:txBody>
      </p:sp>
      <p:sp>
        <p:nvSpPr>
          <p:cNvPr id="14" name="TextBox 13">
            <a:extLst>
              <a:ext uri="{FF2B5EF4-FFF2-40B4-BE49-F238E27FC236}">
                <a16:creationId xmlns:a16="http://schemas.microsoft.com/office/drawing/2014/main" id="{994A40DF-0151-2AD3-23DD-F60EC3CD88C3}"/>
              </a:ext>
            </a:extLst>
          </p:cNvPr>
          <p:cNvSpPr txBox="1"/>
          <p:nvPr/>
        </p:nvSpPr>
        <p:spPr>
          <a:xfrm>
            <a:off x="704413" y="1050426"/>
            <a:ext cx="7608314" cy="1569660"/>
          </a:xfrm>
          <a:prstGeom prst="rect">
            <a:avLst/>
          </a:prstGeom>
          <a:noFill/>
        </p:spPr>
        <p:txBody>
          <a:bodyPr wrap="square" rtlCol="0">
            <a:spAutoFit/>
          </a:bodyPr>
          <a:lstStyle/>
          <a:p>
            <a:pPr algn="ctr"/>
            <a:r>
              <a:rPr lang="id-ID" sz="1600" dirty="0">
                <a:solidFill>
                  <a:schemeClr val="bg2"/>
                </a:solidFill>
                <a:latin typeface="Roboto" panose="02000000000000000000" pitchFamily="2" charset="0"/>
                <a:ea typeface="Roboto" panose="02000000000000000000" pitchFamily="2" charset="0"/>
                <a:cs typeface="Roboto" panose="02000000000000000000" pitchFamily="2" charset="0"/>
              </a:rPr>
              <a:t>Pengaturan hak akses pada sistem berkas adalah praktik untuk mengendalikan siapa yang memiliki izin untuk membaca, menulis, atau menghapus </a:t>
            </a:r>
            <a:r>
              <a:rPr lang="id-ID" sz="1600" dirty="0" err="1">
                <a:solidFill>
                  <a:schemeClr val="bg2"/>
                </a:solidFill>
                <a:latin typeface="Roboto" panose="02000000000000000000" pitchFamily="2" charset="0"/>
                <a:ea typeface="Roboto" panose="02000000000000000000" pitchFamily="2" charset="0"/>
                <a:cs typeface="Roboto" panose="02000000000000000000" pitchFamily="2" charset="0"/>
              </a:rPr>
              <a:t>file</a:t>
            </a:r>
            <a:r>
              <a:rPr lang="id-ID" sz="1600" dirty="0">
                <a:solidFill>
                  <a:schemeClr val="bg2"/>
                </a:solidFill>
                <a:latin typeface="Roboto" panose="02000000000000000000" pitchFamily="2" charset="0"/>
                <a:ea typeface="Roboto" panose="02000000000000000000" pitchFamily="2" charset="0"/>
                <a:cs typeface="Roboto" panose="02000000000000000000" pitchFamily="2" charset="0"/>
              </a:rPr>
              <a:t> dan </a:t>
            </a:r>
            <a:r>
              <a:rPr lang="id-ID" sz="1600" dirty="0" err="1">
                <a:solidFill>
                  <a:schemeClr val="bg2"/>
                </a:solidFill>
                <a:latin typeface="Roboto" panose="02000000000000000000" pitchFamily="2" charset="0"/>
                <a:ea typeface="Roboto" panose="02000000000000000000" pitchFamily="2" charset="0"/>
                <a:cs typeface="Roboto" panose="02000000000000000000" pitchFamily="2" charset="0"/>
              </a:rPr>
              <a:t>direktori</a:t>
            </a:r>
            <a:r>
              <a:rPr lang="id-ID" sz="1600" dirty="0">
                <a:solidFill>
                  <a:schemeClr val="bg2"/>
                </a:solidFill>
                <a:latin typeface="Roboto" panose="02000000000000000000" pitchFamily="2" charset="0"/>
                <a:ea typeface="Roboto" panose="02000000000000000000" pitchFamily="2" charset="0"/>
                <a:cs typeface="Roboto" panose="02000000000000000000" pitchFamily="2" charset="0"/>
              </a:rPr>
              <a:t> (folder) dalam sistem berkas. Ini adalah cara yang digunakan untuk memastikan bahwa hanya pengguna atau entitas yang berwenang yang dapat mengakses atau mengelola data tertentu, sementara yang lain tidak memiliki akses yang sama.</a:t>
            </a: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22"/>
        <p:cNvGrpSpPr/>
        <p:nvPr/>
      </p:nvGrpSpPr>
      <p:grpSpPr>
        <a:xfrm>
          <a:off x="0" y="0"/>
          <a:ext cx="0" cy="0"/>
          <a:chOff x="0" y="0"/>
          <a:chExt cx="0" cy="0"/>
        </a:xfrm>
      </p:grpSpPr>
      <p:sp>
        <p:nvSpPr>
          <p:cNvPr id="923" name="Google Shape;923;p72"/>
          <p:cNvSpPr txBox="1">
            <a:spLocks noGrp="1"/>
          </p:cNvSpPr>
          <p:nvPr>
            <p:ph type="title" idx="2"/>
          </p:nvPr>
        </p:nvSpPr>
        <p:spPr>
          <a:xfrm>
            <a:off x="714125" y="546825"/>
            <a:ext cx="7715700" cy="36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chemeClr val="dk1"/>
              </a:buClr>
              <a:buSzPts val="1100"/>
              <a:buFont typeface="Arial"/>
              <a:buNone/>
            </a:pPr>
            <a:r>
              <a:rPr lang="id-ID" b="1" dirty="0"/>
              <a:t>Variasi Sistem Berkas</a:t>
            </a:r>
            <a:endParaRPr dirty="0"/>
          </a:p>
        </p:txBody>
      </p:sp>
      <p:sp>
        <p:nvSpPr>
          <p:cNvPr id="925" name="Google Shape;925;p72"/>
          <p:cNvSpPr txBox="1">
            <a:spLocks noGrp="1"/>
          </p:cNvSpPr>
          <p:nvPr>
            <p:ph type="subTitle" idx="1"/>
          </p:nvPr>
        </p:nvSpPr>
        <p:spPr>
          <a:xfrm>
            <a:off x="719155" y="1783690"/>
            <a:ext cx="2650200" cy="1571400"/>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None/>
            </a:pPr>
            <a:r>
              <a:rPr lang="id-ID" sz="1600" dirty="0"/>
              <a:t>Variasi sistem berkas merujuk pada beragam jenis struktur dan metode yang digunakan untuk mengatur, menyimpan, dan mengelola data dalam komputer atau perangkat penyimpanan data lainnya. Beberapa variasi sistem berkas yang umum digunakan meliputi:</a:t>
            </a:r>
            <a:endParaRPr sz="1200" dirty="0"/>
          </a:p>
        </p:txBody>
      </p:sp>
      <p:grpSp>
        <p:nvGrpSpPr>
          <p:cNvPr id="926" name="Google Shape;926;p72"/>
          <p:cNvGrpSpPr/>
          <p:nvPr/>
        </p:nvGrpSpPr>
        <p:grpSpPr>
          <a:xfrm>
            <a:off x="6971523" y="1739099"/>
            <a:ext cx="1776603" cy="1265868"/>
            <a:chOff x="9320475" y="1310750"/>
            <a:chExt cx="3915300" cy="3040300"/>
          </a:xfrm>
        </p:grpSpPr>
        <p:sp>
          <p:nvSpPr>
            <p:cNvPr id="927" name="Google Shape;927;p72"/>
            <p:cNvSpPr/>
            <p:nvPr/>
          </p:nvSpPr>
          <p:spPr>
            <a:xfrm>
              <a:off x="12920525" y="3408900"/>
              <a:ext cx="154325" cy="201850"/>
            </a:xfrm>
            <a:custGeom>
              <a:avLst/>
              <a:gdLst/>
              <a:ahLst/>
              <a:cxnLst/>
              <a:rect l="l" t="t" r="r" b="b"/>
              <a:pathLst>
                <a:path w="6173" h="8074" extrusionOk="0">
                  <a:moveTo>
                    <a:pt x="5939" y="1"/>
                  </a:moveTo>
                  <a:cubicBezTo>
                    <a:pt x="5772" y="34"/>
                    <a:pt x="1702" y="234"/>
                    <a:pt x="34" y="3270"/>
                  </a:cubicBezTo>
                  <a:cubicBezTo>
                    <a:pt x="1" y="3337"/>
                    <a:pt x="1" y="3403"/>
                    <a:pt x="1" y="3470"/>
                  </a:cubicBezTo>
                  <a:cubicBezTo>
                    <a:pt x="2002" y="7873"/>
                    <a:pt x="5538" y="8073"/>
                    <a:pt x="5705" y="8073"/>
                  </a:cubicBezTo>
                  <a:cubicBezTo>
                    <a:pt x="5805" y="8073"/>
                    <a:pt x="5905" y="8007"/>
                    <a:pt x="5905" y="7873"/>
                  </a:cubicBezTo>
                  <a:cubicBezTo>
                    <a:pt x="5905" y="7773"/>
                    <a:pt x="5838" y="7673"/>
                    <a:pt x="5705" y="7673"/>
                  </a:cubicBezTo>
                  <a:cubicBezTo>
                    <a:pt x="5672" y="7673"/>
                    <a:pt x="2336" y="7473"/>
                    <a:pt x="435" y="3370"/>
                  </a:cubicBezTo>
                  <a:cubicBezTo>
                    <a:pt x="2036" y="635"/>
                    <a:pt x="5939" y="435"/>
                    <a:pt x="5972" y="435"/>
                  </a:cubicBezTo>
                  <a:cubicBezTo>
                    <a:pt x="6072" y="435"/>
                    <a:pt x="6172" y="334"/>
                    <a:pt x="6172" y="201"/>
                  </a:cubicBezTo>
                  <a:cubicBezTo>
                    <a:pt x="6172" y="101"/>
                    <a:pt x="6072" y="1"/>
                    <a:pt x="5939" y="1"/>
                  </a:cubicBezTo>
                  <a:close/>
                </a:path>
              </a:pathLst>
            </a:custGeom>
            <a:solidFill>
              <a:srgbClr val="FFF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72"/>
            <p:cNvSpPr/>
            <p:nvPr/>
          </p:nvSpPr>
          <p:spPr>
            <a:xfrm>
              <a:off x="9372175" y="1486700"/>
              <a:ext cx="2951300" cy="2389225"/>
            </a:xfrm>
            <a:custGeom>
              <a:avLst/>
              <a:gdLst/>
              <a:ahLst/>
              <a:cxnLst/>
              <a:rect l="l" t="t" r="r" b="b"/>
              <a:pathLst>
                <a:path w="118052" h="95569" extrusionOk="0">
                  <a:moveTo>
                    <a:pt x="16179" y="1"/>
                  </a:moveTo>
                  <a:lnTo>
                    <a:pt x="0" y="71985"/>
                  </a:lnTo>
                  <a:lnTo>
                    <a:pt x="108211" y="95569"/>
                  </a:lnTo>
                  <a:lnTo>
                    <a:pt x="118051" y="22483"/>
                  </a:lnTo>
                  <a:lnTo>
                    <a:pt x="16179" y="1"/>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 name="Google Shape;929;p72"/>
            <p:cNvSpPr/>
            <p:nvPr/>
          </p:nvSpPr>
          <p:spPr>
            <a:xfrm>
              <a:off x="9346325" y="1336600"/>
              <a:ext cx="1742925" cy="2149050"/>
            </a:xfrm>
            <a:custGeom>
              <a:avLst/>
              <a:gdLst/>
              <a:ahLst/>
              <a:cxnLst/>
              <a:rect l="l" t="t" r="r" b="b"/>
              <a:pathLst>
                <a:path w="69717" h="85962" extrusionOk="0">
                  <a:moveTo>
                    <a:pt x="16479" y="0"/>
                  </a:moveTo>
                  <a:lnTo>
                    <a:pt x="0" y="74120"/>
                  </a:lnTo>
                  <a:lnTo>
                    <a:pt x="53238" y="85962"/>
                  </a:lnTo>
                  <a:lnTo>
                    <a:pt x="69717" y="11842"/>
                  </a:lnTo>
                  <a:lnTo>
                    <a:pt x="16479"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 name="Google Shape;930;p72"/>
            <p:cNvSpPr/>
            <p:nvPr/>
          </p:nvSpPr>
          <p:spPr>
            <a:xfrm>
              <a:off x="10677275" y="1631800"/>
              <a:ext cx="1742925" cy="2149075"/>
            </a:xfrm>
            <a:custGeom>
              <a:avLst/>
              <a:gdLst/>
              <a:ahLst/>
              <a:cxnLst/>
              <a:rect l="l" t="t" r="r" b="b"/>
              <a:pathLst>
                <a:path w="69717" h="85963" extrusionOk="0">
                  <a:moveTo>
                    <a:pt x="16445" y="1"/>
                  </a:moveTo>
                  <a:lnTo>
                    <a:pt x="0" y="74154"/>
                  </a:lnTo>
                  <a:lnTo>
                    <a:pt x="53238" y="85962"/>
                  </a:lnTo>
                  <a:lnTo>
                    <a:pt x="69717" y="11842"/>
                  </a:lnTo>
                  <a:lnTo>
                    <a:pt x="1644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72"/>
            <p:cNvSpPr/>
            <p:nvPr/>
          </p:nvSpPr>
          <p:spPr>
            <a:xfrm>
              <a:off x="9691575" y="1310750"/>
              <a:ext cx="281050" cy="230175"/>
            </a:xfrm>
            <a:custGeom>
              <a:avLst/>
              <a:gdLst/>
              <a:ahLst/>
              <a:cxnLst/>
              <a:rect l="l" t="t" r="r" b="b"/>
              <a:pathLst>
                <a:path w="11242" h="9207" extrusionOk="0">
                  <a:moveTo>
                    <a:pt x="2035" y="0"/>
                  </a:moveTo>
                  <a:lnTo>
                    <a:pt x="0" y="9207"/>
                  </a:lnTo>
                  <a:lnTo>
                    <a:pt x="11241" y="2035"/>
                  </a:lnTo>
                  <a:lnTo>
                    <a:pt x="2035"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72"/>
            <p:cNvSpPr/>
            <p:nvPr/>
          </p:nvSpPr>
          <p:spPr>
            <a:xfrm>
              <a:off x="12215025" y="1859475"/>
              <a:ext cx="231025" cy="281875"/>
            </a:xfrm>
            <a:custGeom>
              <a:avLst/>
              <a:gdLst/>
              <a:ahLst/>
              <a:cxnLst/>
              <a:rect l="l" t="t" r="r" b="b"/>
              <a:pathLst>
                <a:path w="9241" h="11275" extrusionOk="0">
                  <a:moveTo>
                    <a:pt x="1" y="0"/>
                  </a:moveTo>
                  <a:lnTo>
                    <a:pt x="7173" y="11275"/>
                  </a:lnTo>
                  <a:lnTo>
                    <a:pt x="9241" y="2068"/>
                  </a:lnTo>
                  <a:lnTo>
                    <a:pt x="1" y="0"/>
                  </a:lnTo>
                  <a:close/>
                </a:path>
              </a:pathLst>
            </a:custGeom>
            <a:solidFill>
              <a:srgbClr val="FFD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72"/>
            <p:cNvSpPr/>
            <p:nvPr/>
          </p:nvSpPr>
          <p:spPr>
            <a:xfrm>
              <a:off x="9320475" y="2979425"/>
              <a:ext cx="230175" cy="281900"/>
            </a:xfrm>
            <a:custGeom>
              <a:avLst/>
              <a:gdLst/>
              <a:ahLst/>
              <a:cxnLst/>
              <a:rect l="l" t="t" r="r" b="b"/>
              <a:pathLst>
                <a:path w="9207" h="11276" extrusionOk="0">
                  <a:moveTo>
                    <a:pt x="2035" y="1"/>
                  </a:moveTo>
                  <a:lnTo>
                    <a:pt x="0" y="9208"/>
                  </a:lnTo>
                  <a:lnTo>
                    <a:pt x="9207" y="11276"/>
                  </a:lnTo>
                  <a:lnTo>
                    <a:pt x="2035"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72"/>
            <p:cNvSpPr/>
            <p:nvPr/>
          </p:nvSpPr>
          <p:spPr>
            <a:xfrm>
              <a:off x="11793900" y="3579875"/>
              <a:ext cx="281050" cy="230175"/>
            </a:xfrm>
            <a:custGeom>
              <a:avLst/>
              <a:gdLst/>
              <a:ahLst/>
              <a:cxnLst/>
              <a:rect l="l" t="t" r="r" b="b"/>
              <a:pathLst>
                <a:path w="11242" h="9207" extrusionOk="0">
                  <a:moveTo>
                    <a:pt x="11242" y="0"/>
                  </a:moveTo>
                  <a:lnTo>
                    <a:pt x="0" y="7172"/>
                  </a:lnTo>
                  <a:lnTo>
                    <a:pt x="9207" y="9207"/>
                  </a:lnTo>
                  <a:lnTo>
                    <a:pt x="11242" y="0"/>
                  </a:lnTo>
                  <a:close/>
                </a:path>
              </a:pathLst>
            </a:custGeom>
            <a:solidFill>
              <a:srgbClr val="FFD97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72"/>
            <p:cNvSpPr/>
            <p:nvPr/>
          </p:nvSpPr>
          <p:spPr>
            <a:xfrm>
              <a:off x="10538825" y="1600950"/>
              <a:ext cx="683025" cy="1913900"/>
            </a:xfrm>
            <a:custGeom>
              <a:avLst/>
              <a:gdLst/>
              <a:ahLst/>
              <a:cxnLst/>
              <a:rect l="l" t="t" r="r" b="b"/>
              <a:pathLst>
                <a:path w="27321" h="76556" extrusionOk="0">
                  <a:moveTo>
                    <a:pt x="16446" y="0"/>
                  </a:moveTo>
                  <a:lnTo>
                    <a:pt x="1" y="74154"/>
                  </a:lnTo>
                  <a:lnTo>
                    <a:pt x="10875" y="76555"/>
                  </a:lnTo>
                  <a:lnTo>
                    <a:pt x="27320" y="2436"/>
                  </a:lnTo>
                  <a:lnTo>
                    <a:pt x="16446"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72"/>
            <p:cNvSpPr/>
            <p:nvPr/>
          </p:nvSpPr>
          <p:spPr>
            <a:xfrm>
              <a:off x="10666425" y="1620125"/>
              <a:ext cx="1657050" cy="2062350"/>
            </a:xfrm>
            <a:custGeom>
              <a:avLst/>
              <a:gdLst/>
              <a:ahLst/>
              <a:cxnLst/>
              <a:rect l="l" t="t" r="r" b="b"/>
              <a:pathLst>
                <a:path w="66282" h="82494" extrusionOk="0">
                  <a:moveTo>
                    <a:pt x="24896" y="0"/>
                  </a:moveTo>
                  <a:cubicBezTo>
                    <a:pt x="21245" y="0"/>
                    <a:pt x="18241" y="805"/>
                    <a:pt x="16412" y="2803"/>
                  </a:cubicBezTo>
                  <a:lnTo>
                    <a:pt x="1135" y="71519"/>
                  </a:lnTo>
                  <a:cubicBezTo>
                    <a:pt x="1" y="76622"/>
                    <a:pt x="51037" y="82493"/>
                    <a:pt x="51037" y="82493"/>
                  </a:cubicBezTo>
                  <a:lnTo>
                    <a:pt x="66281" y="13811"/>
                  </a:lnTo>
                  <a:cubicBezTo>
                    <a:pt x="66281" y="13811"/>
                    <a:pt x="40025" y="0"/>
                    <a:pt x="24896" y="0"/>
                  </a:cubicBezTo>
                  <a:close/>
                </a:path>
              </a:pathLst>
            </a:custGeom>
            <a:solidFill>
              <a:srgbClr val="FFF8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72"/>
            <p:cNvSpPr/>
            <p:nvPr/>
          </p:nvSpPr>
          <p:spPr>
            <a:xfrm>
              <a:off x="9453900" y="1424900"/>
              <a:ext cx="1622850" cy="2004250"/>
            </a:xfrm>
            <a:custGeom>
              <a:avLst/>
              <a:gdLst/>
              <a:ahLst/>
              <a:cxnLst/>
              <a:rect l="l" t="t" r="r" b="b"/>
              <a:pathLst>
                <a:path w="64914" h="80170" extrusionOk="0">
                  <a:moveTo>
                    <a:pt x="18851" y="1"/>
                  </a:moveTo>
                  <a:cubicBezTo>
                    <a:pt x="16595" y="1"/>
                    <a:pt x="15245" y="37"/>
                    <a:pt x="15245" y="37"/>
                  </a:cubicBezTo>
                  <a:lnTo>
                    <a:pt x="0" y="68687"/>
                  </a:lnTo>
                  <a:cubicBezTo>
                    <a:pt x="0" y="68687"/>
                    <a:pt x="34679" y="80170"/>
                    <a:pt x="46231" y="80170"/>
                  </a:cubicBezTo>
                  <a:cubicBezTo>
                    <a:pt x="47886" y="80170"/>
                    <a:pt x="49067" y="79934"/>
                    <a:pt x="49602" y="79394"/>
                  </a:cubicBezTo>
                  <a:lnTo>
                    <a:pt x="64913" y="10612"/>
                  </a:lnTo>
                  <a:cubicBezTo>
                    <a:pt x="61189" y="845"/>
                    <a:pt x="29647" y="1"/>
                    <a:pt x="1885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72"/>
            <p:cNvSpPr/>
            <p:nvPr/>
          </p:nvSpPr>
          <p:spPr>
            <a:xfrm>
              <a:off x="9868350" y="1605800"/>
              <a:ext cx="390300" cy="363775"/>
            </a:xfrm>
            <a:custGeom>
              <a:avLst/>
              <a:gdLst/>
              <a:ahLst/>
              <a:cxnLst/>
              <a:rect l="l" t="t" r="r" b="b"/>
              <a:pathLst>
                <a:path w="15612" h="14551" extrusionOk="0">
                  <a:moveTo>
                    <a:pt x="3337" y="407"/>
                  </a:moveTo>
                  <a:lnTo>
                    <a:pt x="15145" y="807"/>
                  </a:lnTo>
                  <a:lnTo>
                    <a:pt x="12210" y="14117"/>
                  </a:lnTo>
                  <a:lnTo>
                    <a:pt x="468" y="13316"/>
                  </a:lnTo>
                  <a:lnTo>
                    <a:pt x="3337" y="407"/>
                  </a:lnTo>
                  <a:close/>
                  <a:moveTo>
                    <a:pt x="3120" y="0"/>
                  </a:moveTo>
                  <a:cubicBezTo>
                    <a:pt x="3019" y="0"/>
                    <a:pt x="2965" y="87"/>
                    <a:pt x="2936" y="173"/>
                  </a:cubicBezTo>
                  <a:lnTo>
                    <a:pt x="1" y="13450"/>
                  </a:lnTo>
                  <a:cubicBezTo>
                    <a:pt x="1" y="13516"/>
                    <a:pt x="1" y="13583"/>
                    <a:pt x="34" y="13616"/>
                  </a:cubicBezTo>
                  <a:cubicBezTo>
                    <a:pt x="68" y="13683"/>
                    <a:pt x="134" y="13683"/>
                    <a:pt x="201" y="13716"/>
                  </a:cubicBezTo>
                  <a:lnTo>
                    <a:pt x="12343" y="14550"/>
                  </a:lnTo>
                  <a:cubicBezTo>
                    <a:pt x="12443" y="14550"/>
                    <a:pt x="12543" y="14484"/>
                    <a:pt x="12543" y="14384"/>
                  </a:cubicBezTo>
                  <a:lnTo>
                    <a:pt x="15612" y="640"/>
                  </a:lnTo>
                  <a:cubicBezTo>
                    <a:pt x="15612" y="607"/>
                    <a:pt x="15612" y="540"/>
                    <a:pt x="15579" y="474"/>
                  </a:cubicBezTo>
                  <a:cubicBezTo>
                    <a:pt x="15512" y="440"/>
                    <a:pt x="15479" y="407"/>
                    <a:pt x="15412" y="407"/>
                  </a:cubicBezTo>
                  <a:lnTo>
                    <a:pt x="3170" y="7"/>
                  </a:lnTo>
                  <a:cubicBezTo>
                    <a:pt x="3152" y="2"/>
                    <a:pt x="3135" y="0"/>
                    <a:pt x="3120"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72"/>
            <p:cNvSpPr/>
            <p:nvPr/>
          </p:nvSpPr>
          <p:spPr>
            <a:xfrm>
              <a:off x="9849175" y="2025425"/>
              <a:ext cx="973225" cy="184325"/>
            </a:xfrm>
            <a:custGeom>
              <a:avLst/>
              <a:gdLst/>
              <a:ahLst/>
              <a:cxnLst/>
              <a:rect l="l" t="t" r="r" b="b"/>
              <a:pathLst>
                <a:path w="38929" h="7373" extrusionOk="0">
                  <a:moveTo>
                    <a:pt x="201" y="0"/>
                  </a:moveTo>
                  <a:cubicBezTo>
                    <a:pt x="67" y="0"/>
                    <a:pt x="1" y="100"/>
                    <a:pt x="1" y="200"/>
                  </a:cubicBezTo>
                  <a:cubicBezTo>
                    <a:pt x="1" y="334"/>
                    <a:pt x="67" y="401"/>
                    <a:pt x="201" y="434"/>
                  </a:cubicBezTo>
                  <a:cubicBezTo>
                    <a:pt x="468" y="434"/>
                    <a:pt x="26386" y="1168"/>
                    <a:pt x="38595" y="7372"/>
                  </a:cubicBezTo>
                  <a:lnTo>
                    <a:pt x="38695" y="7372"/>
                  </a:lnTo>
                  <a:cubicBezTo>
                    <a:pt x="38762" y="7372"/>
                    <a:pt x="38828" y="7339"/>
                    <a:pt x="38862" y="7272"/>
                  </a:cubicBezTo>
                  <a:cubicBezTo>
                    <a:pt x="38928" y="7172"/>
                    <a:pt x="38862" y="7039"/>
                    <a:pt x="38762" y="7005"/>
                  </a:cubicBezTo>
                  <a:cubicBezTo>
                    <a:pt x="26486" y="768"/>
                    <a:pt x="468" y="0"/>
                    <a:pt x="201"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72"/>
            <p:cNvSpPr/>
            <p:nvPr/>
          </p:nvSpPr>
          <p:spPr>
            <a:xfrm>
              <a:off x="9829175" y="2112975"/>
              <a:ext cx="973200" cy="184325"/>
            </a:xfrm>
            <a:custGeom>
              <a:avLst/>
              <a:gdLst/>
              <a:ahLst/>
              <a:cxnLst/>
              <a:rect l="l" t="t" r="r" b="b"/>
              <a:pathLst>
                <a:path w="38928" h="7373" extrusionOk="0">
                  <a:moveTo>
                    <a:pt x="234" y="1"/>
                  </a:moveTo>
                  <a:cubicBezTo>
                    <a:pt x="100" y="1"/>
                    <a:pt x="33" y="101"/>
                    <a:pt x="0" y="201"/>
                  </a:cubicBezTo>
                  <a:cubicBezTo>
                    <a:pt x="0" y="334"/>
                    <a:pt x="100" y="401"/>
                    <a:pt x="234" y="434"/>
                  </a:cubicBezTo>
                  <a:cubicBezTo>
                    <a:pt x="467" y="434"/>
                    <a:pt x="26419" y="1168"/>
                    <a:pt x="38594" y="7373"/>
                  </a:cubicBezTo>
                  <a:lnTo>
                    <a:pt x="38694" y="7373"/>
                  </a:lnTo>
                  <a:cubicBezTo>
                    <a:pt x="38761" y="7373"/>
                    <a:pt x="38861" y="7339"/>
                    <a:pt x="38894" y="7273"/>
                  </a:cubicBezTo>
                  <a:cubicBezTo>
                    <a:pt x="38928" y="7173"/>
                    <a:pt x="38894" y="7039"/>
                    <a:pt x="38794" y="7006"/>
                  </a:cubicBezTo>
                  <a:cubicBezTo>
                    <a:pt x="26519" y="768"/>
                    <a:pt x="500" y="1"/>
                    <a:pt x="234"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72"/>
            <p:cNvSpPr/>
            <p:nvPr/>
          </p:nvSpPr>
          <p:spPr>
            <a:xfrm>
              <a:off x="9809975" y="2200550"/>
              <a:ext cx="973225" cy="184325"/>
            </a:xfrm>
            <a:custGeom>
              <a:avLst/>
              <a:gdLst/>
              <a:ahLst/>
              <a:cxnLst/>
              <a:rect l="l" t="t" r="r" b="b"/>
              <a:pathLst>
                <a:path w="38929" h="7373" extrusionOk="0">
                  <a:moveTo>
                    <a:pt x="234" y="0"/>
                  </a:moveTo>
                  <a:cubicBezTo>
                    <a:pt x="101" y="0"/>
                    <a:pt x="1" y="100"/>
                    <a:pt x="1" y="200"/>
                  </a:cubicBezTo>
                  <a:cubicBezTo>
                    <a:pt x="1" y="334"/>
                    <a:pt x="101" y="401"/>
                    <a:pt x="201" y="434"/>
                  </a:cubicBezTo>
                  <a:cubicBezTo>
                    <a:pt x="468" y="434"/>
                    <a:pt x="26386" y="1168"/>
                    <a:pt x="38595" y="7372"/>
                  </a:cubicBezTo>
                  <a:lnTo>
                    <a:pt x="38695" y="7372"/>
                  </a:lnTo>
                  <a:cubicBezTo>
                    <a:pt x="38762" y="7372"/>
                    <a:pt x="38829" y="7339"/>
                    <a:pt x="38862" y="7272"/>
                  </a:cubicBezTo>
                  <a:cubicBezTo>
                    <a:pt x="38929" y="7172"/>
                    <a:pt x="38895" y="7039"/>
                    <a:pt x="38795" y="7005"/>
                  </a:cubicBezTo>
                  <a:cubicBezTo>
                    <a:pt x="26520" y="768"/>
                    <a:pt x="468" y="0"/>
                    <a:pt x="234"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 name="Google Shape;942;p72"/>
            <p:cNvSpPr/>
            <p:nvPr/>
          </p:nvSpPr>
          <p:spPr>
            <a:xfrm>
              <a:off x="9790800" y="2288100"/>
              <a:ext cx="973225" cy="184325"/>
            </a:xfrm>
            <a:custGeom>
              <a:avLst/>
              <a:gdLst/>
              <a:ahLst/>
              <a:cxnLst/>
              <a:rect l="l" t="t" r="r" b="b"/>
              <a:pathLst>
                <a:path w="38929" h="7373" extrusionOk="0">
                  <a:moveTo>
                    <a:pt x="234" y="1"/>
                  </a:moveTo>
                  <a:cubicBezTo>
                    <a:pt x="101" y="1"/>
                    <a:pt x="1" y="68"/>
                    <a:pt x="1" y="201"/>
                  </a:cubicBezTo>
                  <a:cubicBezTo>
                    <a:pt x="1" y="301"/>
                    <a:pt x="67" y="401"/>
                    <a:pt x="201" y="434"/>
                  </a:cubicBezTo>
                  <a:cubicBezTo>
                    <a:pt x="468" y="434"/>
                    <a:pt x="26486" y="1969"/>
                    <a:pt x="38595" y="7373"/>
                  </a:cubicBezTo>
                  <a:lnTo>
                    <a:pt x="38695" y="7373"/>
                  </a:lnTo>
                  <a:cubicBezTo>
                    <a:pt x="38762" y="7373"/>
                    <a:pt x="38828" y="7339"/>
                    <a:pt x="38862" y="7273"/>
                  </a:cubicBezTo>
                  <a:cubicBezTo>
                    <a:pt x="38928" y="7173"/>
                    <a:pt x="38862" y="7039"/>
                    <a:pt x="38762" y="7006"/>
                  </a:cubicBezTo>
                  <a:cubicBezTo>
                    <a:pt x="26586" y="1535"/>
                    <a:pt x="468" y="34"/>
                    <a:pt x="234"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 name="Google Shape;943;p72"/>
            <p:cNvSpPr/>
            <p:nvPr/>
          </p:nvSpPr>
          <p:spPr>
            <a:xfrm>
              <a:off x="9770800" y="2375675"/>
              <a:ext cx="973200" cy="184325"/>
            </a:xfrm>
            <a:custGeom>
              <a:avLst/>
              <a:gdLst/>
              <a:ahLst/>
              <a:cxnLst/>
              <a:rect l="l" t="t" r="r" b="b"/>
              <a:pathLst>
                <a:path w="38928" h="7373" extrusionOk="0">
                  <a:moveTo>
                    <a:pt x="234" y="0"/>
                  </a:moveTo>
                  <a:cubicBezTo>
                    <a:pt x="133" y="0"/>
                    <a:pt x="33" y="67"/>
                    <a:pt x="33" y="200"/>
                  </a:cubicBezTo>
                  <a:cubicBezTo>
                    <a:pt x="0" y="301"/>
                    <a:pt x="100" y="401"/>
                    <a:pt x="200" y="434"/>
                  </a:cubicBezTo>
                  <a:cubicBezTo>
                    <a:pt x="467" y="434"/>
                    <a:pt x="26719" y="2135"/>
                    <a:pt x="38628" y="7372"/>
                  </a:cubicBezTo>
                  <a:lnTo>
                    <a:pt x="38694" y="7372"/>
                  </a:lnTo>
                  <a:cubicBezTo>
                    <a:pt x="38794" y="7372"/>
                    <a:pt x="38861" y="7339"/>
                    <a:pt x="38894" y="7272"/>
                  </a:cubicBezTo>
                  <a:cubicBezTo>
                    <a:pt x="38928" y="7172"/>
                    <a:pt x="38894" y="7039"/>
                    <a:pt x="38794" y="6972"/>
                  </a:cubicBezTo>
                  <a:cubicBezTo>
                    <a:pt x="26819" y="1702"/>
                    <a:pt x="500" y="34"/>
                    <a:pt x="234"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 name="Google Shape;944;p72"/>
            <p:cNvSpPr/>
            <p:nvPr/>
          </p:nvSpPr>
          <p:spPr>
            <a:xfrm>
              <a:off x="9751600" y="2463225"/>
              <a:ext cx="973225" cy="184325"/>
            </a:xfrm>
            <a:custGeom>
              <a:avLst/>
              <a:gdLst/>
              <a:ahLst/>
              <a:cxnLst/>
              <a:rect l="l" t="t" r="r" b="b"/>
              <a:pathLst>
                <a:path w="38929" h="7373" extrusionOk="0">
                  <a:moveTo>
                    <a:pt x="234" y="1"/>
                  </a:moveTo>
                  <a:cubicBezTo>
                    <a:pt x="134" y="1"/>
                    <a:pt x="34" y="68"/>
                    <a:pt x="1" y="201"/>
                  </a:cubicBezTo>
                  <a:cubicBezTo>
                    <a:pt x="1" y="301"/>
                    <a:pt x="101" y="401"/>
                    <a:pt x="201" y="401"/>
                  </a:cubicBezTo>
                  <a:cubicBezTo>
                    <a:pt x="468" y="434"/>
                    <a:pt x="26119" y="2536"/>
                    <a:pt x="38628" y="7373"/>
                  </a:cubicBezTo>
                  <a:lnTo>
                    <a:pt x="38695" y="7373"/>
                  </a:lnTo>
                  <a:cubicBezTo>
                    <a:pt x="38762" y="7373"/>
                    <a:pt x="38862" y="7339"/>
                    <a:pt x="38895" y="7239"/>
                  </a:cubicBezTo>
                  <a:cubicBezTo>
                    <a:pt x="38929" y="7139"/>
                    <a:pt x="38895" y="7039"/>
                    <a:pt x="38762" y="6972"/>
                  </a:cubicBezTo>
                  <a:cubicBezTo>
                    <a:pt x="26186" y="2102"/>
                    <a:pt x="501" y="34"/>
                    <a:pt x="234"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 name="Google Shape;945;p72"/>
            <p:cNvSpPr/>
            <p:nvPr/>
          </p:nvSpPr>
          <p:spPr>
            <a:xfrm>
              <a:off x="9732425" y="2550800"/>
              <a:ext cx="973225" cy="184325"/>
            </a:xfrm>
            <a:custGeom>
              <a:avLst/>
              <a:gdLst/>
              <a:ahLst/>
              <a:cxnLst/>
              <a:rect l="l" t="t" r="r" b="b"/>
              <a:pathLst>
                <a:path w="38929" h="7373" extrusionOk="0">
                  <a:moveTo>
                    <a:pt x="234" y="0"/>
                  </a:moveTo>
                  <a:cubicBezTo>
                    <a:pt x="101" y="0"/>
                    <a:pt x="1" y="67"/>
                    <a:pt x="1" y="167"/>
                  </a:cubicBezTo>
                  <a:cubicBezTo>
                    <a:pt x="1" y="301"/>
                    <a:pt x="67" y="401"/>
                    <a:pt x="167" y="401"/>
                  </a:cubicBezTo>
                  <a:cubicBezTo>
                    <a:pt x="434" y="434"/>
                    <a:pt x="26286" y="3469"/>
                    <a:pt x="38628" y="7372"/>
                  </a:cubicBezTo>
                  <a:lnTo>
                    <a:pt x="38695" y="7372"/>
                  </a:lnTo>
                  <a:cubicBezTo>
                    <a:pt x="38762" y="7372"/>
                    <a:pt x="38862" y="7339"/>
                    <a:pt x="38895" y="7239"/>
                  </a:cubicBezTo>
                  <a:cubicBezTo>
                    <a:pt x="38928" y="7139"/>
                    <a:pt x="38862" y="7005"/>
                    <a:pt x="38762" y="6972"/>
                  </a:cubicBezTo>
                  <a:cubicBezTo>
                    <a:pt x="26353" y="3069"/>
                    <a:pt x="501" y="34"/>
                    <a:pt x="234"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 name="Google Shape;946;p72"/>
            <p:cNvSpPr/>
            <p:nvPr/>
          </p:nvSpPr>
          <p:spPr>
            <a:xfrm>
              <a:off x="9712425" y="2638200"/>
              <a:ext cx="973200" cy="184475"/>
            </a:xfrm>
            <a:custGeom>
              <a:avLst/>
              <a:gdLst/>
              <a:ahLst/>
              <a:cxnLst/>
              <a:rect l="l" t="t" r="r" b="b"/>
              <a:pathLst>
                <a:path w="38928" h="7379" extrusionOk="0">
                  <a:moveTo>
                    <a:pt x="215" y="0"/>
                  </a:moveTo>
                  <a:cubicBezTo>
                    <a:pt x="108" y="0"/>
                    <a:pt x="33" y="87"/>
                    <a:pt x="33" y="174"/>
                  </a:cubicBezTo>
                  <a:cubicBezTo>
                    <a:pt x="0" y="307"/>
                    <a:pt x="100" y="407"/>
                    <a:pt x="200" y="407"/>
                  </a:cubicBezTo>
                  <a:cubicBezTo>
                    <a:pt x="467" y="440"/>
                    <a:pt x="25818" y="3876"/>
                    <a:pt x="38661" y="7379"/>
                  </a:cubicBezTo>
                  <a:lnTo>
                    <a:pt x="38694" y="7379"/>
                  </a:lnTo>
                  <a:cubicBezTo>
                    <a:pt x="38794" y="7379"/>
                    <a:pt x="38894" y="7312"/>
                    <a:pt x="38894" y="7245"/>
                  </a:cubicBezTo>
                  <a:cubicBezTo>
                    <a:pt x="38928" y="7112"/>
                    <a:pt x="38861" y="7012"/>
                    <a:pt x="38761" y="6979"/>
                  </a:cubicBezTo>
                  <a:cubicBezTo>
                    <a:pt x="25919" y="3476"/>
                    <a:pt x="500" y="40"/>
                    <a:pt x="267" y="7"/>
                  </a:cubicBezTo>
                  <a:cubicBezTo>
                    <a:pt x="249" y="2"/>
                    <a:pt x="232" y="0"/>
                    <a:pt x="215"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 name="Google Shape;947;p72"/>
            <p:cNvSpPr/>
            <p:nvPr/>
          </p:nvSpPr>
          <p:spPr>
            <a:xfrm>
              <a:off x="9693225" y="2725975"/>
              <a:ext cx="973225" cy="184275"/>
            </a:xfrm>
            <a:custGeom>
              <a:avLst/>
              <a:gdLst/>
              <a:ahLst/>
              <a:cxnLst/>
              <a:rect l="l" t="t" r="r" b="b"/>
              <a:pathLst>
                <a:path w="38929" h="7371" extrusionOk="0">
                  <a:moveTo>
                    <a:pt x="317" y="1"/>
                  </a:moveTo>
                  <a:cubicBezTo>
                    <a:pt x="178" y="1"/>
                    <a:pt x="93" y="11"/>
                    <a:pt x="68" y="32"/>
                  </a:cubicBezTo>
                  <a:cubicBezTo>
                    <a:pt x="34" y="98"/>
                    <a:pt x="1" y="165"/>
                    <a:pt x="1" y="232"/>
                  </a:cubicBezTo>
                  <a:cubicBezTo>
                    <a:pt x="30" y="319"/>
                    <a:pt x="109" y="405"/>
                    <a:pt x="216" y="405"/>
                  </a:cubicBezTo>
                  <a:cubicBezTo>
                    <a:pt x="233" y="405"/>
                    <a:pt x="250" y="403"/>
                    <a:pt x="268" y="399"/>
                  </a:cubicBezTo>
                  <a:lnTo>
                    <a:pt x="301" y="399"/>
                  </a:lnTo>
                  <a:cubicBezTo>
                    <a:pt x="313" y="398"/>
                    <a:pt x="326" y="398"/>
                    <a:pt x="341" y="398"/>
                  </a:cubicBezTo>
                  <a:cubicBezTo>
                    <a:pt x="2035" y="398"/>
                    <a:pt x="26098" y="4064"/>
                    <a:pt x="38628" y="7370"/>
                  </a:cubicBezTo>
                  <a:lnTo>
                    <a:pt x="38695" y="7370"/>
                  </a:lnTo>
                  <a:cubicBezTo>
                    <a:pt x="38795" y="7370"/>
                    <a:pt x="38862" y="7304"/>
                    <a:pt x="38895" y="7237"/>
                  </a:cubicBezTo>
                  <a:cubicBezTo>
                    <a:pt x="38929" y="7103"/>
                    <a:pt x="38862" y="7003"/>
                    <a:pt x="38762" y="6970"/>
                  </a:cubicBezTo>
                  <a:cubicBezTo>
                    <a:pt x="27455" y="3984"/>
                    <a:pt x="3083" y="1"/>
                    <a:pt x="317"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 name="Google Shape;948;p72"/>
            <p:cNvSpPr/>
            <p:nvPr/>
          </p:nvSpPr>
          <p:spPr>
            <a:xfrm>
              <a:off x="9673225" y="2813325"/>
              <a:ext cx="969050" cy="205325"/>
            </a:xfrm>
            <a:custGeom>
              <a:avLst/>
              <a:gdLst/>
              <a:ahLst/>
              <a:cxnLst/>
              <a:rect l="l" t="t" r="r" b="b"/>
              <a:pathLst>
                <a:path w="38762" h="8213" extrusionOk="0">
                  <a:moveTo>
                    <a:pt x="227" y="0"/>
                  </a:moveTo>
                  <a:cubicBezTo>
                    <a:pt x="141" y="0"/>
                    <a:pt x="62" y="87"/>
                    <a:pt x="34" y="174"/>
                  </a:cubicBezTo>
                  <a:cubicBezTo>
                    <a:pt x="0" y="274"/>
                    <a:pt x="100" y="407"/>
                    <a:pt x="200" y="407"/>
                  </a:cubicBezTo>
                  <a:cubicBezTo>
                    <a:pt x="434" y="474"/>
                    <a:pt x="24584" y="4777"/>
                    <a:pt x="38494" y="8213"/>
                  </a:cubicBezTo>
                  <a:lnTo>
                    <a:pt x="38528" y="8213"/>
                  </a:lnTo>
                  <a:cubicBezTo>
                    <a:pt x="38628" y="8213"/>
                    <a:pt x="38728" y="8146"/>
                    <a:pt x="38728" y="8046"/>
                  </a:cubicBezTo>
                  <a:cubicBezTo>
                    <a:pt x="38761" y="7946"/>
                    <a:pt x="38695" y="7812"/>
                    <a:pt x="38594" y="7779"/>
                  </a:cubicBezTo>
                  <a:cubicBezTo>
                    <a:pt x="24685" y="4377"/>
                    <a:pt x="534" y="40"/>
                    <a:pt x="267" y="7"/>
                  </a:cubicBezTo>
                  <a:cubicBezTo>
                    <a:pt x="254" y="2"/>
                    <a:pt x="240" y="0"/>
                    <a:pt x="227"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 name="Google Shape;949;p72"/>
            <p:cNvSpPr/>
            <p:nvPr/>
          </p:nvSpPr>
          <p:spPr>
            <a:xfrm>
              <a:off x="9654050" y="2900825"/>
              <a:ext cx="964025" cy="225400"/>
            </a:xfrm>
            <a:custGeom>
              <a:avLst/>
              <a:gdLst/>
              <a:ahLst/>
              <a:cxnLst/>
              <a:rect l="l" t="t" r="r" b="b"/>
              <a:pathLst>
                <a:path w="38561" h="9016" extrusionOk="0">
                  <a:moveTo>
                    <a:pt x="216" y="1"/>
                  </a:moveTo>
                  <a:cubicBezTo>
                    <a:pt x="134" y="1"/>
                    <a:pt x="61" y="66"/>
                    <a:pt x="33" y="176"/>
                  </a:cubicBezTo>
                  <a:cubicBezTo>
                    <a:pt x="0" y="276"/>
                    <a:pt x="67" y="376"/>
                    <a:pt x="200" y="410"/>
                  </a:cubicBezTo>
                  <a:cubicBezTo>
                    <a:pt x="434" y="476"/>
                    <a:pt x="23950" y="5814"/>
                    <a:pt x="38294" y="9016"/>
                  </a:cubicBezTo>
                  <a:lnTo>
                    <a:pt x="38361" y="9016"/>
                  </a:lnTo>
                  <a:cubicBezTo>
                    <a:pt x="38427" y="9016"/>
                    <a:pt x="38528" y="8949"/>
                    <a:pt x="38561" y="8849"/>
                  </a:cubicBezTo>
                  <a:cubicBezTo>
                    <a:pt x="38561" y="8749"/>
                    <a:pt x="38494" y="8616"/>
                    <a:pt x="38394" y="8616"/>
                  </a:cubicBezTo>
                  <a:cubicBezTo>
                    <a:pt x="24051" y="5413"/>
                    <a:pt x="500" y="76"/>
                    <a:pt x="267" y="9"/>
                  </a:cubicBezTo>
                  <a:cubicBezTo>
                    <a:pt x="250" y="4"/>
                    <a:pt x="233" y="1"/>
                    <a:pt x="216"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 name="Google Shape;950;p72"/>
            <p:cNvSpPr/>
            <p:nvPr/>
          </p:nvSpPr>
          <p:spPr>
            <a:xfrm>
              <a:off x="9634850" y="2988400"/>
              <a:ext cx="961550" cy="235400"/>
            </a:xfrm>
            <a:custGeom>
              <a:avLst/>
              <a:gdLst/>
              <a:ahLst/>
              <a:cxnLst/>
              <a:rect l="l" t="t" r="r" b="b"/>
              <a:pathLst>
                <a:path w="38462" h="9416" extrusionOk="0">
                  <a:moveTo>
                    <a:pt x="215" y="0"/>
                  </a:moveTo>
                  <a:cubicBezTo>
                    <a:pt x="134" y="0"/>
                    <a:pt x="62" y="60"/>
                    <a:pt x="34" y="142"/>
                  </a:cubicBezTo>
                  <a:cubicBezTo>
                    <a:pt x="1" y="276"/>
                    <a:pt x="68" y="376"/>
                    <a:pt x="168" y="409"/>
                  </a:cubicBezTo>
                  <a:cubicBezTo>
                    <a:pt x="401" y="476"/>
                    <a:pt x="24652" y="7414"/>
                    <a:pt x="38228" y="9416"/>
                  </a:cubicBezTo>
                  <a:lnTo>
                    <a:pt x="38261" y="9416"/>
                  </a:lnTo>
                  <a:cubicBezTo>
                    <a:pt x="38362" y="9416"/>
                    <a:pt x="38428" y="9349"/>
                    <a:pt x="38462" y="9249"/>
                  </a:cubicBezTo>
                  <a:cubicBezTo>
                    <a:pt x="38462" y="9115"/>
                    <a:pt x="38395" y="9015"/>
                    <a:pt x="38261" y="9015"/>
                  </a:cubicBezTo>
                  <a:cubicBezTo>
                    <a:pt x="24718" y="7014"/>
                    <a:pt x="535" y="76"/>
                    <a:pt x="268" y="9"/>
                  </a:cubicBezTo>
                  <a:cubicBezTo>
                    <a:pt x="250" y="3"/>
                    <a:pt x="232" y="0"/>
                    <a:pt x="215"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 name="Google Shape;951;p72"/>
            <p:cNvSpPr/>
            <p:nvPr/>
          </p:nvSpPr>
          <p:spPr>
            <a:xfrm>
              <a:off x="10905775" y="1762050"/>
              <a:ext cx="1244225" cy="1714425"/>
            </a:xfrm>
            <a:custGeom>
              <a:avLst/>
              <a:gdLst/>
              <a:ahLst/>
              <a:cxnLst/>
              <a:rect l="l" t="t" r="r" b="b"/>
              <a:pathLst>
                <a:path w="49769" h="68577" extrusionOk="0">
                  <a:moveTo>
                    <a:pt x="19076" y="429"/>
                  </a:moveTo>
                  <a:cubicBezTo>
                    <a:pt x="29026" y="429"/>
                    <a:pt x="47503" y="9810"/>
                    <a:pt x="49302" y="10735"/>
                  </a:cubicBezTo>
                  <a:lnTo>
                    <a:pt x="36560" y="68143"/>
                  </a:lnTo>
                  <a:cubicBezTo>
                    <a:pt x="10307" y="65775"/>
                    <a:pt x="1601" y="61772"/>
                    <a:pt x="467" y="61205"/>
                  </a:cubicBezTo>
                  <a:lnTo>
                    <a:pt x="13476" y="2663"/>
                  </a:lnTo>
                  <a:cubicBezTo>
                    <a:pt x="14464" y="1068"/>
                    <a:pt x="16480" y="429"/>
                    <a:pt x="19076" y="429"/>
                  </a:cubicBezTo>
                  <a:close/>
                  <a:moveTo>
                    <a:pt x="19087" y="0"/>
                  </a:moveTo>
                  <a:cubicBezTo>
                    <a:pt x="16093" y="0"/>
                    <a:pt x="14082" y="822"/>
                    <a:pt x="13076" y="2463"/>
                  </a:cubicBezTo>
                  <a:cubicBezTo>
                    <a:pt x="13076" y="2496"/>
                    <a:pt x="13076" y="2496"/>
                    <a:pt x="13043" y="2530"/>
                  </a:cubicBezTo>
                  <a:lnTo>
                    <a:pt x="0" y="61272"/>
                  </a:lnTo>
                  <a:cubicBezTo>
                    <a:pt x="0" y="61372"/>
                    <a:pt x="33" y="61438"/>
                    <a:pt x="100" y="61505"/>
                  </a:cubicBezTo>
                  <a:cubicBezTo>
                    <a:pt x="200" y="61538"/>
                    <a:pt x="8206" y="66008"/>
                    <a:pt x="36693" y="68577"/>
                  </a:cubicBezTo>
                  <a:lnTo>
                    <a:pt x="36726" y="68577"/>
                  </a:lnTo>
                  <a:cubicBezTo>
                    <a:pt x="36826" y="68577"/>
                    <a:pt x="36893" y="68510"/>
                    <a:pt x="36926" y="68410"/>
                  </a:cubicBezTo>
                  <a:lnTo>
                    <a:pt x="49736" y="10669"/>
                  </a:lnTo>
                  <a:cubicBezTo>
                    <a:pt x="49769" y="10569"/>
                    <a:pt x="49736" y="10502"/>
                    <a:pt x="49636" y="10435"/>
                  </a:cubicBezTo>
                  <a:cubicBezTo>
                    <a:pt x="49569" y="10402"/>
                    <a:pt x="41730" y="6299"/>
                    <a:pt x="33357" y="3297"/>
                  </a:cubicBezTo>
                  <a:cubicBezTo>
                    <a:pt x="27314" y="1097"/>
                    <a:pt x="22545" y="0"/>
                    <a:pt x="19087" y="0"/>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 name="Google Shape;952;p72"/>
            <p:cNvSpPr/>
            <p:nvPr/>
          </p:nvSpPr>
          <p:spPr>
            <a:xfrm>
              <a:off x="11467825" y="3357200"/>
              <a:ext cx="311100" cy="47575"/>
            </a:xfrm>
            <a:custGeom>
              <a:avLst/>
              <a:gdLst/>
              <a:ahLst/>
              <a:cxnLst/>
              <a:rect l="l" t="t" r="r" b="b"/>
              <a:pathLst>
                <a:path w="12444" h="1903" extrusionOk="0">
                  <a:moveTo>
                    <a:pt x="268" y="1"/>
                  </a:moveTo>
                  <a:cubicBezTo>
                    <a:pt x="168" y="1"/>
                    <a:pt x="68" y="67"/>
                    <a:pt x="34" y="201"/>
                  </a:cubicBezTo>
                  <a:cubicBezTo>
                    <a:pt x="1" y="301"/>
                    <a:pt x="101" y="401"/>
                    <a:pt x="201" y="434"/>
                  </a:cubicBezTo>
                  <a:cubicBezTo>
                    <a:pt x="6038" y="1535"/>
                    <a:pt x="12143" y="1902"/>
                    <a:pt x="12210" y="1902"/>
                  </a:cubicBezTo>
                  <a:cubicBezTo>
                    <a:pt x="12343" y="1902"/>
                    <a:pt x="12443" y="1835"/>
                    <a:pt x="12443" y="1702"/>
                  </a:cubicBezTo>
                  <a:cubicBezTo>
                    <a:pt x="12443" y="1602"/>
                    <a:pt x="12343" y="1502"/>
                    <a:pt x="12243" y="1502"/>
                  </a:cubicBezTo>
                  <a:cubicBezTo>
                    <a:pt x="12176" y="1502"/>
                    <a:pt x="6105" y="1135"/>
                    <a:pt x="268"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 name="Google Shape;953;p72"/>
            <p:cNvSpPr/>
            <p:nvPr/>
          </p:nvSpPr>
          <p:spPr>
            <a:xfrm>
              <a:off x="11191800" y="1830225"/>
              <a:ext cx="728050" cy="590500"/>
            </a:xfrm>
            <a:custGeom>
              <a:avLst/>
              <a:gdLst/>
              <a:ahLst/>
              <a:cxnLst/>
              <a:rect l="l" t="t" r="r" b="b"/>
              <a:pathLst>
                <a:path w="29122" h="23620" extrusionOk="0">
                  <a:moveTo>
                    <a:pt x="7700" y="414"/>
                  </a:moveTo>
                  <a:cubicBezTo>
                    <a:pt x="15775" y="414"/>
                    <a:pt x="27246" y="6189"/>
                    <a:pt x="28654" y="6908"/>
                  </a:cubicBezTo>
                  <a:cubicBezTo>
                    <a:pt x="28354" y="8175"/>
                    <a:pt x="26153" y="16915"/>
                    <a:pt x="24551" y="23119"/>
                  </a:cubicBezTo>
                  <a:cubicBezTo>
                    <a:pt x="12943" y="19350"/>
                    <a:pt x="2135" y="17682"/>
                    <a:pt x="468" y="17449"/>
                  </a:cubicBezTo>
                  <a:lnTo>
                    <a:pt x="4137" y="903"/>
                  </a:lnTo>
                  <a:cubicBezTo>
                    <a:pt x="5201" y="563"/>
                    <a:pt x="6407" y="414"/>
                    <a:pt x="7700" y="414"/>
                  </a:cubicBezTo>
                  <a:close/>
                  <a:moveTo>
                    <a:pt x="7696" y="1"/>
                  </a:moveTo>
                  <a:cubicBezTo>
                    <a:pt x="6252" y="1"/>
                    <a:pt x="4985" y="179"/>
                    <a:pt x="3903" y="536"/>
                  </a:cubicBezTo>
                  <a:cubicBezTo>
                    <a:pt x="3837" y="570"/>
                    <a:pt x="3770" y="636"/>
                    <a:pt x="3770" y="703"/>
                  </a:cubicBezTo>
                  <a:lnTo>
                    <a:pt x="1" y="17582"/>
                  </a:lnTo>
                  <a:cubicBezTo>
                    <a:pt x="1" y="17649"/>
                    <a:pt x="1" y="17715"/>
                    <a:pt x="34" y="17749"/>
                  </a:cubicBezTo>
                  <a:cubicBezTo>
                    <a:pt x="67" y="17782"/>
                    <a:pt x="134" y="17815"/>
                    <a:pt x="201" y="17849"/>
                  </a:cubicBezTo>
                  <a:cubicBezTo>
                    <a:pt x="301" y="17849"/>
                    <a:pt x="12009" y="19450"/>
                    <a:pt x="24618" y="23586"/>
                  </a:cubicBezTo>
                  <a:cubicBezTo>
                    <a:pt x="24652" y="23620"/>
                    <a:pt x="24685" y="23620"/>
                    <a:pt x="24685" y="23620"/>
                  </a:cubicBezTo>
                  <a:cubicBezTo>
                    <a:pt x="24718" y="23620"/>
                    <a:pt x="24785" y="23586"/>
                    <a:pt x="24785" y="23586"/>
                  </a:cubicBezTo>
                  <a:cubicBezTo>
                    <a:pt x="24852" y="23553"/>
                    <a:pt x="24885" y="23520"/>
                    <a:pt x="24885" y="23453"/>
                  </a:cubicBezTo>
                  <a:cubicBezTo>
                    <a:pt x="26620" y="16748"/>
                    <a:pt x="29121" y="6841"/>
                    <a:pt x="29121" y="6841"/>
                  </a:cubicBezTo>
                  <a:cubicBezTo>
                    <a:pt x="29121" y="6774"/>
                    <a:pt x="29088" y="6674"/>
                    <a:pt x="28988" y="6607"/>
                  </a:cubicBezTo>
                  <a:cubicBezTo>
                    <a:pt x="28955" y="6607"/>
                    <a:pt x="24752" y="4373"/>
                    <a:pt x="19581" y="2538"/>
                  </a:cubicBezTo>
                  <a:cubicBezTo>
                    <a:pt x="14827" y="847"/>
                    <a:pt x="10841" y="1"/>
                    <a:pt x="7696" y="1"/>
                  </a:cubicBezTo>
                  <a:close/>
                </a:path>
              </a:pathLst>
            </a:custGeom>
            <a:solidFill>
              <a:srgbClr val="E7C8A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 name="Google Shape;954;p72"/>
            <p:cNvSpPr/>
            <p:nvPr/>
          </p:nvSpPr>
          <p:spPr>
            <a:xfrm>
              <a:off x="11042525" y="1895325"/>
              <a:ext cx="2193250" cy="2455725"/>
            </a:xfrm>
            <a:custGeom>
              <a:avLst/>
              <a:gdLst/>
              <a:ahLst/>
              <a:cxnLst/>
              <a:rect l="l" t="t" r="r" b="b"/>
              <a:pathLst>
                <a:path w="87730" h="98229" extrusionOk="0">
                  <a:moveTo>
                    <a:pt x="57975" y="1"/>
                  </a:moveTo>
                  <a:lnTo>
                    <a:pt x="1" y="22483"/>
                  </a:lnTo>
                  <a:lnTo>
                    <a:pt x="28521" y="96069"/>
                  </a:lnTo>
                  <a:cubicBezTo>
                    <a:pt x="29061" y="97407"/>
                    <a:pt x="30336" y="98229"/>
                    <a:pt x="31686" y="98229"/>
                  </a:cubicBezTo>
                  <a:cubicBezTo>
                    <a:pt x="32087" y="98229"/>
                    <a:pt x="32494" y="98157"/>
                    <a:pt x="32891" y="98004"/>
                  </a:cubicBezTo>
                  <a:lnTo>
                    <a:pt x="87730" y="76722"/>
                  </a:lnTo>
                  <a:lnTo>
                    <a:pt x="57975" y="1"/>
                  </a:lnTo>
                  <a:close/>
                </a:path>
              </a:pathLst>
            </a:custGeom>
            <a:solidFill>
              <a:srgbClr val="7F6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 name="Google Shape;955;p72"/>
            <p:cNvSpPr/>
            <p:nvPr/>
          </p:nvSpPr>
          <p:spPr>
            <a:xfrm>
              <a:off x="11070875" y="1875300"/>
              <a:ext cx="2134050" cy="2444600"/>
            </a:xfrm>
            <a:custGeom>
              <a:avLst/>
              <a:gdLst/>
              <a:ahLst/>
              <a:cxnLst/>
              <a:rect l="l" t="t" r="r" b="b"/>
              <a:pathLst>
                <a:path w="85362" h="97784" extrusionOk="0">
                  <a:moveTo>
                    <a:pt x="55574" y="1"/>
                  </a:moveTo>
                  <a:lnTo>
                    <a:pt x="1" y="21550"/>
                  </a:lnTo>
                  <a:lnTo>
                    <a:pt x="29155" y="96704"/>
                  </a:lnTo>
                  <a:cubicBezTo>
                    <a:pt x="29412" y="97372"/>
                    <a:pt x="30046" y="97783"/>
                    <a:pt x="30721" y="97783"/>
                  </a:cubicBezTo>
                  <a:cubicBezTo>
                    <a:pt x="30921" y="97783"/>
                    <a:pt x="31125" y="97747"/>
                    <a:pt x="31323" y="97671"/>
                  </a:cubicBezTo>
                  <a:lnTo>
                    <a:pt x="85362" y="76723"/>
                  </a:lnTo>
                  <a:lnTo>
                    <a:pt x="55574" y="1"/>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 name="Google Shape;956;p72"/>
            <p:cNvSpPr/>
            <p:nvPr/>
          </p:nvSpPr>
          <p:spPr>
            <a:xfrm>
              <a:off x="11007500" y="1806100"/>
              <a:ext cx="2193250" cy="2480975"/>
            </a:xfrm>
            <a:custGeom>
              <a:avLst/>
              <a:gdLst/>
              <a:ahLst/>
              <a:cxnLst/>
              <a:rect l="l" t="t" r="r" b="b"/>
              <a:pathLst>
                <a:path w="87730" h="99239" extrusionOk="0">
                  <a:moveTo>
                    <a:pt x="57975" y="0"/>
                  </a:moveTo>
                  <a:lnTo>
                    <a:pt x="1" y="22516"/>
                  </a:lnTo>
                  <a:lnTo>
                    <a:pt x="29755" y="99238"/>
                  </a:lnTo>
                  <a:lnTo>
                    <a:pt x="87730" y="76722"/>
                  </a:lnTo>
                  <a:lnTo>
                    <a:pt x="5797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 name="Google Shape;957;p72"/>
            <p:cNvSpPr/>
            <p:nvPr/>
          </p:nvSpPr>
          <p:spPr>
            <a:xfrm>
              <a:off x="11007500" y="2278100"/>
              <a:ext cx="978225" cy="2008975"/>
            </a:xfrm>
            <a:custGeom>
              <a:avLst/>
              <a:gdLst/>
              <a:ahLst/>
              <a:cxnLst/>
              <a:rect l="l" t="t" r="r" b="b"/>
              <a:pathLst>
                <a:path w="39129" h="80359" extrusionOk="0">
                  <a:moveTo>
                    <a:pt x="9374" y="1"/>
                  </a:moveTo>
                  <a:lnTo>
                    <a:pt x="1" y="3636"/>
                  </a:lnTo>
                  <a:lnTo>
                    <a:pt x="29755" y="80358"/>
                  </a:lnTo>
                  <a:lnTo>
                    <a:pt x="39129" y="76722"/>
                  </a:lnTo>
                  <a:lnTo>
                    <a:pt x="9374"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 name="Google Shape;958;p72"/>
            <p:cNvSpPr/>
            <p:nvPr/>
          </p:nvSpPr>
          <p:spPr>
            <a:xfrm>
              <a:off x="11241850" y="2263925"/>
              <a:ext cx="779725" cy="1931400"/>
            </a:xfrm>
            <a:custGeom>
              <a:avLst/>
              <a:gdLst/>
              <a:ahLst/>
              <a:cxnLst/>
              <a:rect l="l" t="t" r="r" b="b"/>
              <a:pathLst>
                <a:path w="31189" h="77256" extrusionOk="0">
                  <a:moveTo>
                    <a:pt x="1434" y="0"/>
                  </a:moveTo>
                  <a:lnTo>
                    <a:pt x="0" y="568"/>
                  </a:lnTo>
                  <a:lnTo>
                    <a:pt x="29755" y="77256"/>
                  </a:lnTo>
                  <a:lnTo>
                    <a:pt x="31189" y="76722"/>
                  </a:lnTo>
                  <a:lnTo>
                    <a:pt x="1434" y="0"/>
                  </a:lnTo>
                  <a:close/>
                </a:path>
              </a:pathLst>
            </a:custGeom>
            <a:solidFill>
              <a:srgbClr val="EDB64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 name="Google Shape;959;p72"/>
            <p:cNvSpPr/>
            <p:nvPr/>
          </p:nvSpPr>
          <p:spPr>
            <a:xfrm>
              <a:off x="11420300" y="1939525"/>
              <a:ext cx="1635350" cy="2099850"/>
            </a:xfrm>
            <a:custGeom>
              <a:avLst/>
              <a:gdLst/>
              <a:ahLst/>
              <a:cxnLst/>
              <a:rect l="l" t="t" r="r" b="b"/>
              <a:pathLst>
                <a:path w="65414" h="83994" extrusionOk="0">
                  <a:moveTo>
                    <a:pt x="36393" y="568"/>
                  </a:moveTo>
                  <a:cubicBezTo>
                    <a:pt x="36693" y="1168"/>
                    <a:pt x="37194" y="1668"/>
                    <a:pt x="37827" y="1969"/>
                  </a:cubicBezTo>
                  <a:cubicBezTo>
                    <a:pt x="38190" y="2121"/>
                    <a:pt x="38574" y="2197"/>
                    <a:pt x="38961" y="2197"/>
                  </a:cubicBezTo>
                  <a:cubicBezTo>
                    <a:pt x="39251" y="2197"/>
                    <a:pt x="39543" y="2154"/>
                    <a:pt x="39829" y="2069"/>
                  </a:cubicBezTo>
                  <a:lnTo>
                    <a:pt x="64880" y="66682"/>
                  </a:lnTo>
                  <a:cubicBezTo>
                    <a:pt x="64280" y="66982"/>
                    <a:pt x="63779" y="67482"/>
                    <a:pt x="63512" y="68116"/>
                  </a:cubicBezTo>
                  <a:cubicBezTo>
                    <a:pt x="63212" y="68750"/>
                    <a:pt x="63179" y="69450"/>
                    <a:pt x="63379" y="70117"/>
                  </a:cubicBezTo>
                  <a:lnTo>
                    <a:pt x="29021" y="83460"/>
                  </a:lnTo>
                  <a:cubicBezTo>
                    <a:pt x="28554" y="82426"/>
                    <a:pt x="27520" y="81826"/>
                    <a:pt x="26419" y="81826"/>
                  </a:cubicBezTo>
                  <a:cubicBezTo>
                    <a:pt x="26152" y="81826"/>
                    <a:pt x="25886" y="81859"/>
                    <a:pt x="25585" y="81926"/>
                  </a:cubicBezTo>
                  <a:lnTo>
                    <a:pt x="534" y="17313"/>
                  </a:lnTo>
                  <a:cubicBezTo>
                    <a:pt x="1168" y="17013"/>
                    <a:pt x="1635" y="16512"/>
                    <a:pt x="1935" y="15879"/>
                  </a:cubicBezTo>
                  <a:cubicBezTo>
                    <a:pt x="2202" y="15245"/>
                    <a:pt x="2235" y="14544"/>
                    <a:pt x="2035" y="13877"/>
                  </a:cubicBezTo>
                  <a:lnTo>
                    <a:pt x="36393" y="568"/>
                  </a:lnTo>
                  <a:close/>
                  <a:moveTo>
                    <a:pt x="36627" y="1"/>
                  </a:moveTo>
                  <a:lnTo>
                    <a:pt x="1502" y="13644"/>
                  </a:lnTo>
                  <a:lnTo>
                    <a:pt x="1568" y="13844"/>
                  </a:lnTo>
                  <a:cubicBezTo>
                    <a:pt x="1802" y="14444"/>
                    <a:pt x="1802" y="15111"/>
                    <a:pt x="1535" y="15712"/>
                  </a:cubicBezTo>
                  <a:cubicBezTo>
                    <a:pt x="1268" y="16312"/>
                    <a:pt x="801" y="16779"/>
                    <a:pt x="167" y="17013"/>
                  </a:cubicBezTo>
                  <a:lnTo>
                    <a:pt x="0" y="17079"/>
                  </a:lnTo>
                  <a:lnTo>
                    <a:pt x="25352" y="82460"/>
                  </a:lnTo>
                  <a:lnTo>
                    <a:pt x="25552" y="82393"/>
                  </a:lnTo>
                  <a:cubicBezTo>
                    <a:pt x="25847" y="82276"/>
                    <a:pt x="26149" y="82221"/>
                    <a:pt x="26445" y="82221"/>
                  </a:cubicBezTo>
                  <a:cubicBezTo>
                    <a:pt x="27422" y="82221"/>
                    <a:pt x="28337" y="82821"/>
                    <a:pt x="28721" y="83794"/>
                  </a:cubicBezTo>
                  <a:lnTo>
                    <a:pt x="28788" y="83994"/>
                  </a:lnTo>
                  <a:lnTo>
                    <a:pt x="63913" y="70351"/>
                  </a:lnTo>
                  <a:lnTo>
                    <a:pt x="63846" y="70184"/>
                  </a:lnTo>
                  <a:cubicBezTo>
                    <a:pt x="63346" y="68917"/>
                    <a:pt x="63979" y="67482"/>
                    <a:pt x="65247" y="66982"/>
                  </a:cubicBezTo>
                  <a:lnTo>
                    <a:pt x="65414" y="66915"/>
                  </a:lnTo>
                  <a:lnTo>
                    <a:pt x="40129" y="1735"/>
                  </a:lnTo>
                  <a:lnTo>
                    <a:pt x="40062" y="1535"/>
                  </a:lnTo>
                  <a:lnTo>
                    <a:pt x="39862" y="1602"/>
                  </a:lnTo>
                  <a:cubicBezTo>
                    <a:pt x="39568" y="1718"/>
                    <a:pt x="39266" y="1773"/>
                    <a:pt x="38969" y="1773"/>
                  </a:cubicBezTo>
                  <a:cubicBezTo>
                    <a:pt x="37992" y="1773"/>
                    <a:pt x="37077" y="1173"/>
                    <a:pt x="36693" y="201"/>
                  </a:cubicBezTo>
                  <a:lnTo>
                    <a:pt x="36627" y="1"/>
                  </a:ln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 name="Google Shape;960;p72"/>
            <p:cNvSpPr/>
            <p:nvPr/>
          </p:nvSpPr>
          <p:spPr>
            <a:xfrm>
              <a:off x="12426025" y="3694125"/>
              <a:ext cx="241025" cy="154300"/>
            </a:xfrm>
            <a:custGeom>
              <a:avLst/>
              <a:gdLst/>
              <a:ahLst/>
              <a:cxnLst/>
              <a:rect l="l" t="t" r="r" b="b"/>
              <a:pathLst>
                <a:path w="9641" h="6172" extrusionOk="0">
                  <a:moveTo>
                    <a:pt x="8540" y="0"/>
                  </a:moveTo>
                  <a:lnTo>
                    <a:pt x="0" y="3336"/>
                  </a:lnTo>
                  <a:lnTo>
                    <a:pt x="1101" y="6171"/>
                  </a:lnTo>
                  <a:lnTo>
                    <a:pt x="9640" y="2869"/>
                  </a:lnTo>
                  <a:lnTo>
                    <a:pt x="8540"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 name="Google Shape;961;p72"/>
            <p:cNvSpPr/>
            <p:nvPr/>
          </p:nvSpPr>
          <p:spPr>
            <a:xfrm>
              <a:off x="11801400" y="2764275"/>
              <a:ext cx="933200" cy="577950"/>
            </a:xfrm>
            <a:custGeom>
              <a:avLst/>
              <a:gdLst/>
              <a:ahLst/>
              <a:cxnLst/>
              <a:rect l="l" t="t" r="r" b="b"/>
              <a:pathLst>
                <a:path w="37328" h="23118" extrusionOk="0">
                  <a:moveTo>
                    <a:pt x="33391" y="1"/>
                  </a:moveTo>
                  <a:lnTo>
                    <a:pt x="1" y="12943"/>
                  </a:lnTo>
                  <a:lnTo>
                    <a:pt x="3937" y="23117"/>
                  </a:lnTo>
                  <a:lnTo>
                    <a:pt x="37327" y="10175"/>
                  </a:lnTo>
                  <a:lnTo>
                    <a:pt x="333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 name="Google Shape;962;p72"/>
            <p:cNvSpPr/>
            <p:nvPr/>
          </p:nvSpPr>
          <p:spPr>
            <a:xfrm>
              <a:off x="11744700" y="2617500"/>
              <a:ext cx="863975" cy="398650"/>
            </a:xfrm>
            <a:custGeom>
              <a:avLst/>
              <a:gdLst/>
              <a:ahLst/>
              <a:cxnLst/>
              <a:rect l="l" t="t" r="r" b="b"/>
              <a:pathLst>
                <a:path w="34559" h="15946" extrusionOk="0">
                  <a:moveTo>
                    <a:pt x="33391" y="1"/>
                  </a:moveTo>
                  <a:lnTo>
                    <a:pt x="0" y="12944"/>
                  </a:lnTo>
                  <a:lnTo>
                    <a:pt x="1135" y="15946"/>
                  </a:lnTo>
                  <a:lnTo>
                    <a:pt x="34558" y="2970"/>
                  </a:lnTo>
                  <a:lnTo>
                    <a:pt x="33391"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72"/>
            <p:cNvSpPr/>
            <p:nvPr/>
          </p:nvSpPr>
          <p:spPr>
            <a:xfrm>
              <a:off x="11597925" y="2239750"/>
              <a:ext cx="863975" cy="397800"/>
            </a:xfrm>
            <a:custGeom>
              <a:avLst/>
              <a:gdLst/>
              <a:ahLst/>
              <a:cxnLst/>
              <a:rect l="l" t="t" r="r" b="b"/>
              <a:pathLst>
                <a:path w="34559" h="15912" extrusionOk="0">
                  <a:moveTo>
                    <a:pt x="33391" y="0"/>
                  </a:moveTo>
                  <a:lnTo>
                    <a:pt x="1" y="12943"/>
                  </a:lnTo>
                  <a:lnTo>
                    <a:pt x="1168" y="15911"/>
                  </a:lnTo>
                  <a:lnTo>
                    <a:pt x="34559" y="2969"/>
                  </a:lnTo>
                  <a:lnTo>
                    <a:pt x="33391"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64" name="Google Shape;964;p72"/>
          <p:cNvSpPr/>
          <p:nvPr/>
        </p:nvSpPr>
        <p:spPr>
          <a:xfrm>
            <a:off x="12466875" y="4457550"/>
            <a:ext cx="343600" cy="435775"/>
          </a:xfrm>
          <a:custGeom>
            <a:avLst/>
            <a:gdLst/>
            <a:ahLst/>
            <a:cxnLst/>
            <a:rect l="l" t="t" r="r" b="b"/>
            <a:pathLst>
              <a:path w="13744" h="17431" extrusionOk="0">
                <a:moveTo>
                  <a:pt x="13252" y="1"/>
                </a:moveTo>
                <a:cubicBezTo>
                  <a:pt x="13215" y="1"/>
                  <a:pt x="13179" y="6"/>
                  <a:pt x="13143" y="18"/>
                </a:cubicBezTo>
                <a:cubicBezTo>
                  <a:pt x="1" y="4088"/>
                  <a:pt x="167" y="16897"/>
                  <a:pt x="167" y="16997"/>
                </a:cubicBezTo>
                <a:cubicBezTo>
                  <a:pt x="167" y="17231"/>
                  <a:pt x="334" y="17431"/>
                  <a:pt x="568" y="17431"/>
                </a:cubicBezTo>
                <a:cubicBezTo>
                  <a:pt x="801" y="17431"/>
                  <a:pt x="1001" y="17231"/>
                  <a:pt x="1001" y="16997"/>
                </a:cubicBezTo>
                <a:cubicBezTo>
                  <a:pt x="968" y="16497"/>
                  <a:pt x="868" y="4688"/>
                  <a:pt x="13377" y="819"/>
                </a:cubicBezTo>
                <a:cubicBezTo>
                  <a:pt x="13610" y="752"/>
                  <a:pt x="13744" y="519"/>
                  <a:pt x="13677" y="285"/>
                </a:cubicBezTo>
                <a:cubicBezTo>
                  <a:pt x="13595" y="120"/>
                  <a:pt x="13422" y="1"/>
                  <a:pt x="1325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65" name="Google Shape;965;p72"/>
          <p:cNvGrpSpPr/>
          <p:nvPr/>
        </p:nvGrpSpPr>
        <p:grpSpPr>
          <a:xfrm rot="892186">
            <a:off x="6372448" y="3360440"/>
            <a:ext cx="2451267" cy="900546"/>
            <a:chOff x="10253036" y="3422449"/>
            <a:chExt cx="2748147" cy="1009614"/>
          </a:xfrm>
        </p:grpSpPr>
        <p:sp>
          <p:nvSpPr>
            <p:cNvPr id="966" name="Google Shape;966;p72"/>
            <p:cNvSpPr/>
            <p:nvPr/>
          </p:nvSpPr>
          <p:spPr>
            <a:xfrm>
              <a:off x="12035804" y="3479245"/>
              <a:ext cx="274842" cy="429801"/>
            </a:xfrm>
            <a:custGeom>
              <a:avLst/>
              <a:gdLst/>
              <a:ahLst/>
              <a:cxnLst/>
              <a:rect l="l" t="t" r="r" b="b"/>
              <a:pathLst>
                <a:path w="8203" h="12827" extrusionOk="0">
                  <a:moveTo>
                    <a:pt x="1" y="0"/>
                  </a:moveTo>
                  <a:lnTo>
                    <a:pt x="1" y="12826"/>
                  </a:lnTo>
                  <a:lnTo>
                    <a:pt x="4102" y="9123"/>
                  </a:lnTo>
                  <a:lnTo>
                    <a:pt x="8203" y="12826"/>
                  </a:lnTo>
                  <a:lnTo>
                    <a:pt x="8203" y="0"/>
                  </a:lnTo>
                  <a:close/>
                </a:path>
              </a:pathLst>
            </a:custGeom>
            <a:solidFill>
              <a:srgbClr val="EF535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 name="Google Shape;967;p72"/>
            <p:cNvSpPr/>
            <p:nvPr/>
          </p:nvSpPr>
          <p:spPr>
            <a:xfrm>
              <a:off x="10253036" y="3907605"/>
              <a:ext cx="2492269" cy="466257"/>
            </a:xfrm>
            <a:custGeom>
              <a:avLst/>
              <a:gdLst/>
              <a:ahLst/>
              <a:cxnLst/>
              <a:rect l="l" t="t" r="r" b="b"/>
              <a:pathLst>
                <a:path w="74385" h="13915" extrusionOk="0">
                  <a:moveTo>
                    <a:pt x="74280" y="0"/>
                  </a:moveTo>
                  <a:lnTo>
                    <a:pt x="4060" y="7407"/>
                  </a:lnTo>
                  <a:cubicBezTo>
                    <a:pt x="2679" y="7491"/>
                    <a:pt x="1507" y="8370"/>
                    <a:pt x="1068" y="9688"/>
                  </a:cubicBezTo>
                  <a:lnTo>
                    <a:pt x="168" y="12262"/>
                  </a:lnTo>
                  <a:cubicBezTo>
                    <a:pt x="1" y="12743"/>
                    <a:pt x="147" y="13266"/>
                    <a:pt x="524" y="13601"/>
                  </a:cubicBezTo>
                  <a:cubicBezTo>
                    <a:pt x="754" y="13810"/>
                    <a:pt x="1047" y="13915"/>
                    <a:pt x="1340" y="13915"/>
                  </a:cubicBezTo>
                  <a:cubicBezTo>
                    <a:pt x="1528" y="13915"/>
                    <a:pt x="1717" y="13873"/>
                    <a:pt x="1905" y="13789"/>
                  </a:cubicBezTo>
                  <a:cubicBezTo>
                    <a:pt x="3328" y="13078"/>
                    <a:pt x="5713" y="11466"/>
                    <a:pt x="6131" y="8370"/>
                  </a:cubicBezTo>
                  <a:lnTo>
                    <a:pt x="74384" y="1172"/>
                  </a:lnTo>
                  <a:lnTo>
                    <a:pt x="7428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8" name="Google Shape;968;p72"/>
            <p:cNvSpPr/>
            <p:nvPr/>
          </p:nvSpPr>
          <p:spPr>
            <a:xfrm>
              <a:off x="10508914" y="3907605"/>
              <a:ext cx="2492269" cy="466257"/>
            </a:xfrm>
            <a:custGeom>
              <a:avLst/>
              <a:gdLst/>
              <a:ahLst/>
              <a:cxnLst/>
              <a:rect l="l" t="t" r="r" b="b"/>
              <a:pathLst>
                <a:path w="74385" h="13915" extrusionOk="0">
                  <a:moveTo>
                    <a:pt x="126" y="0"/>
                  </a:moveTo>
                  <a:lnTo>
                    <a:pt x="1" y="1172"/>
                  </a:lnTo>
                  <a:lnTo>
                    <a:pt x="68254" y="8370"/>
                  </a:lnTo>
                  <a:cubicBezTo>
                    <a:pt x="68672" y="11466"/>
                    <a:pt x="71058" y="13078"/>
                    <a:pt x="72480" y="13789"/>
                  </a:cubicBezTo>
                  <a:cubicBezTo>
                    <a:pt x="72669" y="13873"/>
                    <a:pt x="72857" y="13915"/>
                    <a:pt x="73045" y="13915"/>
                  </a:cubicBezTo>
                  <a:cubicBezTo>
                    <a:pt x="73338" y="13915"/>
                    <a:pt x="73631" y="13810"/>
                    <a:pt x="73861" y="13601"/>
                  </a:cubicBezTo>
                  <a:cubicBezTo>
                    <a:pt x="74238" y="13266"/>
                    <a:pt x="74384" y="12743"/>
                    <a:pt x="74217" y="12262"/>
                  </a:cubicBezTo>
                  <a:lnTo>
                    <a:pt x="73317" y="9688"/>
                  </a:lnTo>
                  <a:cubicBezTo>
                    <a:pt x="72878" y="8370"/>
                    <a:pt x="71706" y="7491"/>
                    <a:pt x="70325" y="7407"/>
                  </a:cubicBezTo>
                  <a:lnTo>
                    <a:pt x="126" y="0"/>
                  </a:ln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9" name="Google Shape;969;p72"/>
            <p:cNvSpPr/>
            <p:nvPr/>
          </p:nvSpPr>
          <p:spPr>
            <a:xfrm>
              <a:off x="11732952" y="3936656"/>
              <a:ext cx="57528" cy="104577"/>
            </a:xfrm>
            <a:custGeom>
              <a:avLst/>
              <a:gdLst/>
              <a:ahLst/>
              <a:cxnLst/>
              <a:rect l="l" t="t" r="r" b="b"/>
              <a:pathLst>
                <a:path w="1717" h="3121" extrusionOk="0">
                  <a:moveTo>
                    <a:pt x="537" y="1"/>
                  </a:moveTo>
                  <a:cubicBezTo>
                    <a:pt x="511" y="1"/>
                    <a:pt x="485" y="4"/>
                    <a:pt x="461" y="12"/>
                  </a:cubicBezTo>
                  <a:cubicBezTo>
                    <a:pt x="105" y="96"/>
                    <a:pt x="1" y="870"/>
                    <a:pt x="231" y="1728"/>
                  </a:cubicBezTo>
                  <a:cubicBezTo>
                    <a:pt x="425" y="2523"/>
                    <a:pt x="852" y="3120"/>
                    <a:pt x="1197" y="3120"/>
                  </a:cubicBezTo>
                  <a:cubicBezTo>
                    <a:pt x="1224" y="3120"/>
                    <a:pt x="1251" y="3116"/>
                    <a:pt x="1277" y="3109"/>
                  </a:cubicBezTo>
                  <a:cubicBezTo>
                    <a:pt x="1612" y="3025"/>
                    <a:pt x="1716" y="2251"/>
                    <a:pt x="1486" y="1393"/>
                  </a:cubicBezTo>
                  <a:cubicBezTo>
                    <a:pt x="1292" y="598"/>
                    <a:pt x="865" y="1"/>
                    <a:pt x="53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72"/>
            <p:cNvSpPr/>
            <p:nvPr/>
          </p:nvSpPr>
          <p:spPr>
            <a:xfrm>
              <a:off x="11463739" y="3936656"/>
              <a:ext cx="57528" cy="104577"/>
            </a:xfrm>
            <a:custGeom>
              <a:avLst/>
              <a:gdLst/>
              <a:ahLst/>
              <a:cxnLst/>
              <a:rect l="l" t="t" r="r" b="b"/>
              <a:pathLst>
                <a:path w="1717" h="3121" extrusionOk="0">
                  <a:moveTo>
                    <a:pt x="1197" y="1"/>
                  </a:moveTo>
                  <a:cubicBezTo>
                    <a:pt x="852" y="1"/>
                    <a:pt x="425" y="598"/>
                    <a:pt x="231" y="1393"/>
                  </a:cubicBezTo>
                  <a:cubicBezTo>
                    <a:pt x="1" y="2251"/>
                    <a:pt x="105" y="3025"/>
                    <a:pt x="461" y="3109"/>
                  </a:cubicBezTo>
                  <a:cubicBezTo>
                    <a:pt x="486" y="3116"/>
                    <a:pt x="511" y="3120"/>
                    <a:pt x="537" y="3120"/>
                  </a:cubicBezTo>
                  <a:cubicBezTo>
                    <a:pt x="865" y="3120"/>
                    <a:pt x="1293" y="2523"/>
                    <a:pt x="1486" y="1728"/>
                  </a:cubicBezTo>
                  <a:cubicBezTo>
                    <a:pt x="1717" y="870"/>
                    <a:pt x="1612" y="96"/>
                    <a:pt x="1277" y="12"/>
                  </a:cubicBezTo>
                  <a:cubicBezTo>
                    <a:pt x="1251" y="4"/>
                    <a:pt x="1224" y="1"/>
                    <a:pt x="1197" y="1"/>
                  </a:cubicBezTo>
                  <a:close/>
                </a:path>
              </a:pathLst>
            </a:custGeom>
            <a:solidFill>
              <a:srgbClr val="FFECB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72"/>
            <p:cNvSpPr/>
            <p:nvPr/>
          </p:nvSpPr>
          <p:spPr>
            <a:xfrm>
              <a:off x="11442732" y="3797532"/>
              <a:ext cx="368756" cy="244705"/>
            </a:xfrm>
            <a:custGeom>
              <a:avLst/>
              <a:gdLst/>
              <a:ahLst/>
              <a:cxnLst/>
              <a:rect l="l" t="t" r="r" b="b"/>
              <a:pathLst>
                <a:path w="11006" h="7303" extrusionOk="0">
                  <a:moveTo>
                    <a:pt x="5503" y="0"/>
                  </a:moveTo>
                  <a:cubicBezTo>
                    <a:pt x="4080" y="0"/>
                    <a:pt x="2909" y="482"/>
                    <a:pt x="2009" y="1423"/>
                  </a:cubicBezTo>
                  <a:cubicBezTo>
                    <a:pt x="0" y="3515"/>
                    <a:pt x="147" y="7156"/>
                    <a:pt x="147" y="7303"/>
                  </a:cubicBezTo>
                  <a:lnTo>
                    <a:pt x="1339" y="7261"/>
                  </a:lnTo>
                  <a:cubicBezTo>
                    <a:pt x="1318" y="7219"/>
                    <a:pt x="1214" y="3955"/>
                    <a:pt x="2867" y="2239"/>
                  </a:cubicBezTo>
                  <a:cubicBezTo>
                    <a:pt x="3536" y="1528"/>
                    <a:pt x="4394" y="1172"/>
                    <a:pt x="5503" y="1172"/>
                  </a:cubicBezTo>
                  <a:cubicBezTo>
                    <a:pt x="6612" y="1172"/>
                    <a:pt x="7470" y="1528"/>
                    <a:pt x="8160" y="2239"/>
                  </a:cubicBezTo>
                  <a:cubicBezTo>
                    <a:pt x="9813" y="3955"/>
                    <a:pt x="9688" y="7219"/>
                    <a:pt x="9688" y="7261"/>
                  </a:cubicBezTo>
                  <a:lnTo>
                    <a:pt x="10860" y="7303"/>
                  </a:lnTo>
                  <a:cubicBezTo>
                    <a:pt x="10860" y="7156"/>
                    <a:pt x="11006" y="3515"/>
                    <a:pt x="9018" y="1423"/>
                  </a:cubicBezTo>
                  <a:cubicBezTo>
                    <a:pt x="8119" y="482"/>
                    <a:pt x="6926" y="0"/>
                    <a:pt x="5503"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2" name="Google Shape;972;p72"/>
            <p:cNvSpPr/>
            <p:nvPr/>
          </p:nvSpPr>
          <p:spPr>
            <a:xfrm>
              <a:off x="10511025" y="3442085"/>
              <a:ext cx="969601" cy="970344"/>
            </a:xfrm>
            <a:custGeom>
              <a:avLst/>
              <a:gdLst/>
              <a:ahLst/>
              <a:cxnLst/>
              <a:rect l="l" t="t" r="r" b="b"/>
              <a:pathLst>
                <a:path w="28939" h="28959" extrusionOk="0">
                  <a:moveTo>
                    <a:pt x="14459" y="0"/>
                  </a:moveTo>
                  <a:cubicBezTo>
                    <a:pt x="6466" y="0"/>
                    <a:pt x="1" y="6486"/>
                    <a:pt x="1" y="14479"/>
                  </a:cubicBezTo>
                  <a:cubicBezTo>
                    <a:pt x="1" y="22472"/>
                    <a:pt x="6466" y="28958"/>
                    <a:pt x="14459" y="28958"/>
                  </a:cubicBezTo>
                  <a:cubicBezTo>
                    <a:pt x="22473" y="28958"/>
                    <a:pt x="28938" y="22472"/>
                    <a:pt x="28938" y="14479"/>
                  </a:cubicBezTo>
                  <a:cubicBezTo>
                    <a:pt x="28938" y="6486"/>
                    <a:pt x="22473" y="0"/>
                    <a:pt x="1445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3" name="Google Shape;973;p72"/>
            <p:cNvSpPr/>
            <p:nvPr/>
          </p:nvSpPr>
          <p:spPr>
            <a:xfrm>
              <a:off x="10511025" y="3442721"/>
              <a:ext cx="614147" cy="613556"/>
            </a:xfrm>
            <a:custGeom>
              <a:avLst/>
              <a:gdLst/>
              <a:ahLst/>
              <a:cxnLst/>
              <a:rect l="l" t="t" r="r" b="b"/>
              <a:pathLst>
                <a:path w="18330" h="18311" extrusionOk="0">
                  <a:moveTo>
                    <a:pt x="14661" y="0"/>
                  </a:moveTo>
                  <a:cubicBezTo>
                    <a:pt x="14594" y="0"/>
                    <a:pt x="14526" y="1"/>
                    <a:pt x="14459" y="2"/>
                  </a:cubicBezTo>
                  <a:cubicBezTo>
                    <a:pt x="13999" y="2"/>
                    <a:pt x="13559" y="23"/>
                    <a:pt x="13099" y="65"/>
                  </a:cubicBezTo>
                  <a:lnTo>
                    <a:pt x="63" y="13100"/>
                  </a:lnTo>
                  <a:cubicBezTo>
                    <a:pt x="22" y="13540"/>
                    <a:pt x="1" y="14000"/>
                    <a:pt x="1" y="14460"/>
                  </a:cubicBezTo>
                  <a:cubicBezTo>
                    <a:pt x="1" y="15799"/>
                    <a:pt x="168" y="17097"/>
                    <a:pt x="503" y="18310"/>
                  </a:cubicBezTo>
                  <a:lnTo>
                    <a:pt x="18330" y="504"/>
                  </a:lnTo>
                  <a:cubicBezTo>
                    <a:pt x="17157" y="186"/>
                    <a:pt x="15929" y="0"/>
                    <a:pt x="1466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4" name="Google Shape;974;p72"/>
            <p:cNvSpPr/>
            <p:nvPr/>
          </p:nvSpPr>
          <p:spPr>
            <a:xfrm>
              <a:off x="10553811" y="3485544"/>
              <a:ext cx="705280" cy="705333"/>
            </a:xfrm>
            <a:custGeom>
              <a:avLst/>
              <a:gdLst/>
              <a:ahLst/>
              <a:cxnLst/>
              <a:rect l="l" t="t" r="r" b="b"/>
              <a:pathLst>
                <a:path w="21050" h="21050" extrusionOk="0">
                  <a:moveTo>
                    <a:pt x="19166" y="0"/>
                  </a:moveTo>
                  <a:lnTo>
                    <a:pt x="0" y="19166"/>
                  </a:lnTo>
                  <a:cubicBezTo>
                    <a:pt x="293" y="19815"/>
                    <a:pt x="649" y="20443"/>
                    <a:pt x="1025" y="21049"/>
                  </a:cubicBezTo>
                  <a:lnTo>
                    <a:pt x="21049" y="1026"/>
                  </a:lnTo>
                  <a:cubicBezTo>
                    <a:pt x="20463"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5" name="Google Shape;975;p72"/>
            <p:cNvSpPr/>
            <p:nvPr/>
          </p:nvSpPr>
          <p:spPr>
            <a:xfrm>
              <a:off x="10490687" y="3422449"/>
              <a:ext cx="1010243" cy="1009614"/>
            </a:xfrm>
            <a:custGeom>
              <a:avLst/>
              <a:gdLst/>
              <a:ahLst/>
              <a:cxnLst/>
              <a:rect l="l" t="t" r="r" b="b"/>
              <a:pathLst>
                <a:path w="30152" h="30131" extrusionOk="0">
                  <a:moveTo>
                    <a:pt x="15087" y="1193"/>
                  </a:moveTo>
                  <a:cubicBezTo>
                    <a:pt x="22745" y="1193"/>
                    <a:pt x="28959" y="7407"/>
                    <a:pt x="28959" y="15065"/>
                  </a:cubicBezTo>
                  <a:cubicBezTo>
                    <a:pt x="28959" y="22723"/>
                    <a:pt x="22745" y="28958"/>
                    <a:pt x="15087" y="28958"/>
                  </a:cubicBezTo>
                  <a:cubicBezTo>
                    <a:pt x="7429" y="28958"/>
                    <a:pt x="1194" y="22723"/>
                    <a:pt x="1194" y="15065"/>
                  </a:cubicBezTo>
                  <a:cubicBezTo>
                    <a:pt x="1194" y="7407"/>
                    <a:pt x="7408" y="1193"/>
                    <a:pt x="15087" y="1193"/>
                  </a:cubicBezTo>
                  <a:close/>
                  <a:moveTo>
                    <a:pt x="15087" y="0"/>
                  </a:moveTo>
                  <a:cubicBezTo>
                    <a:pt x="6759" y="0"/>
                    <a:pt x="1" y="6759"/>
                    <a:pt x="1" y="15065"/>
                  </a:cubicBezTo>
                  <a:cubicBezTo>
                    <a:pt x="1" y="23372"/>
                    <a:pt x="6759" y="30130"/>
                    <a:pt x="15087" y="30130"/>
                  </a:cubicBezTo>
                  <a:cubicBezTo>
                    <a:pt x="23394" y="30130"/>
                    <a:pt x="30152" y="23372"/>
                    <a:pt x="30152" y="15065"/>
                  </a:cubicBezTo>
                  <a:cubicBezTo>
                    <a:pt x="30152" y="6759"/>
                    <a:pt x="23394" y="0"/>
                    <a:pt x="15087"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6" name="Google Shape;976;p72"/>
            <p:cNvSpPr/>
            <p:nvPr/>
          </p:nvSpPr>
          <p:spPr>
            <a:xfrm>
              <a:off x="11773627" y="3442085"/>
              <a:ext cx="969568" cy="970344"/>
            </a:xfrm>
            <a:custGeom>
              <a:avLst/>
              <a:gdLst/>
              <a:ahLst/>
              <a:cxnLst/>
              <a:rect l="l" t="t" r="r" b="b"/>
              <a:pathLst>
                <a:path w="28938" h="28959" extrusionOk="0">
                  <a:moveTo>
                    <a:pt x="14479" y="0"/>
                  </a:moveTo>
                  <a:cubicBezTo>
                    <a:pt x="6466" y="0"/>
                    <a:pt x="0" y="6486"/>
                    <a:pt x="0" y="14479"/>
                  </a:cubicBezTo>
                  <a:cubicBezTo>
                    <a:pt x="0" y="22472"/>
                    <a:pt x="6466" y="28958"/>
                    <a:pt x="14479" y="28958"/>
                  </a:cubicBezTo>
                  <a:cubicBezTo>
                    <a:pt x="22472" y="28958"/>
                    <a:pt x="28937" y="22472"/>
                    <a:pt x="28937" y="14479"/>
                  </a:cubicBezTo>
                  <a:cubicBezTo>
                    <a:pt x="28937" y="6486"/>
                    <a:pt x="22472" y="0"/>
                    <a:pt x="14479"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72"/>
            <p:cNvSpPr/>
            <p:nvPr/>
          </p:nvSpPr>
          <p:spPr>
            <a:xfrm>
              <a:off x="11772924" y="3442721"/>
              <a:ext cx="614850" cy="613556"/>
            </a:xfrm>
            <a:custGeom>
              <a:avLst/>
              <a:gdLst/>
              <a:ahLst/>
              <a:cxnLst/>
              <a:rect l="l" t="t" r="r" b="b"/>
              <a:pathLst>
                <a:path w="18351" h="18311" extrusionOk="0">
                  <a:moveTo>
                    <a:pt x="14681" y="0"/>
                  </a:moveTo>
                  <a:cubicBezTo>
                    <a:pt x="14614" y="0"/>
                    <a:pt x="14547" y="1"/>
                    <a:pt x="14479" y="2"/>
                  </a:cubicBezTo>
                  <a:cubicBezTo>
                    <a:pt x="14019" y="2"/>
                    <a:pt x="13580" y="23"/>
                    <a:pt x="13119" y="65"/>
                  </a:cubicBezTo>
                  <a:lnTo>
                    <a:pt x="84" y="13100"/>
                  </a:lnTo>
                  <a:cubicBezTo>
                    <a:pt x="21" y="13540"/>
                    <a:pt x="0" y="14000"/>
                    <a:pt x="0" y="14460"/>
                  </a:cubicBezTo>
                  <a:cubicBezTo>
                    <a:pt x="0" y="15799"/>
                    <a:pt x="189" y="17097"/>
                    <a:pt x="523" y="18310"/>
                  </a:cubicBezTo>
                  <a:lnTo>
                    <a:pt x="18350" y="504"/>
                  </a:lnTo>
                  <a:cubicBezTo>
                    <a:pt x="17178" y="186"/>
                    <a:pt x="15949" y="0"/>
                    <a:pt x="1468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8" name="Google Shape;978;p72"/>
            <p:cNvSpPr/>
            <p:nvPr/>
          </p:nvSpPr>
          <p:spPr>
            <a:xfrm>
              <a:off x="11816380" y="3485544"/>
              <a:ext cx="705280" cy="705333"/>
            </a:xfrm>
            <a:custGeom>
              <a:avLst/>
              <a:gdLst/>
              <a:ahLst/>
              <a:cxnLst/>
              <a:rect l="l" t="t" r="r" b="b"/>
              <a:pathLst>
                <a:path w="21050" h="21050" extrusionOk="0">
                  <a:moveTo>
                    <a:pt x="19166" y="0"/>
                  </a:moveTo>
                  <a:lnTo>
                    <a:pt x="0" y="19166"/>
                  </a:lnTo>
                  <a:cubicBezTo>
                    <a:pt x="293" y="19815"/>
                    <a:pt x="649" y="20443"/>
                    <a:pt x="1047" y="21049"/>
                  </a:cubicBezTo>
                  <a:lnTo>
                    <a:pt x="21050" y="1026"/>
                  </a:lnTo>
                  <a:cubicBezTo>
                    <a:pt x="20464" y="649"/>
                    <a:pt x="19836" y="293"/>
                    <a:pt x="191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9" name="Google Shape;979;p72"/>
            <p:cNvSpPr/>
            <p:nvPr/>
          </p:nvSpPr>
          <p:spPr>
            <a:xfrm>
              <a:off x="11753290" y="3422449"/>
              <a:ext cx="1010243" cy="1009614"/>
            </a:xfrm>
            <a:custGeom>
              <a:avLst/>
              <a:gdLst/>
              <a:ahLst/>
              <a:cxnLst/>
              <a:rect l="l" t="t" r="r" b="b"/>
              <a:pathLst>
                <a:path w="30152" h="30131" extrusionOk="0">
                  <a:moveTo>
                    <a:pt x="15086" y="1193"/>
                  </a:moveTo>
                  <a:cubicBezTo>
                    <a:pt x="22744" y="1193"/>
                    <a:pt x="28959" y="7407"/>
                    <a:pt x="28959" y="15065"/>
                  </a:cubicBezTo>
                  <a:cubicBezTo>
                    <a:pt x="28959" y="22723"/>
                    <a:pt x="22744" y="28958"/>
                    <a:pt x="15086" y="28958"/>
                  </a:cubicBezTo>
                  <a:cubicBezTo>
                    <a:pt x="7428" y="28958"/>
                    <a:pt x="1193" y="22723"/>
                    <a:pt x="1193" y="15065"/>
                  </a:cubicBezTo>
                  <a:cubicBezTo>
                    <a:pt x="1193" y="7407"/>
                    <a:pt x="7428" y="1193"/>
                    <a:pt x="15086" y="1193"/>
                  </a:cubicBezTo>
                  <a:close/>
                  <a:moveTo>
                    <a:pt x="15086" y="0"/>
                  </a:moveTo>
                  <a:cubicBezTo>
                    <a:pt x="6759" y="0"/>
                    <a:pt x="0" y="6759"/>
                    <a:pt x="0" y="15065"/>
                  </a:cubicBezTo>
                  <a:cubicBezTo>
                    <a:pt x="0" y="23372"/>
                    <a:pt x="6759" y="30130"/>
                    <a:pt x="15086" y="30130"/>
                  </a:cubicBezTo>
                  <a:cubicBezTo>
                    <a:pt x="23393" y="30130"/>
                    <a:pt x="30151" y="23372"/>
                    <a:pt x="30151" y="15065"/>
                  </a:cubicBezTo>
                  <a:cubicBezTo>
                    <a:pt x="30151" y="6759"/>
                    <a:pt x="23393" y="0"/>
                    <a:pt x="15086"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72"/>
            <p:cNvSpPr/>
            <p:nvPr/>
          </p:nvSpPr>
          <p:spPr>
            <a:xfrm>
              <a:off x="10457752" y="3880966"/>
              <a:ext cx="72237" cy="93285"/>
            </a:xfrm>
            <a:custGeom>
              <a:avLst/>
              <a:gdLst/>
              <a:ahLst/>
              <a:cxnLst/>
              <a:rect l="l" t="t" r="r" b="b"/>
              <a:pathLst>
                <a:path w="2156" h="2784" extrusionOk="0">
                  <a:moveTo>
                    <a:pt x="1381" y="0"/>
                  </a:moveTo>
                  <a:cubicBezTo>
                    <a:pt x="607" y="0"/>
                    <a:pt x="0" y="628"/>
                    <a:pt x="0" y="1381"/>
                  </a:cubicBezTo>
                  <a:cubicBezTo>
                    <a:pt x="0" y="2155"/>
                    <a:pt x="607" y="2783"/>
                    <a:pt x="1381" y="2783"/>
                  </a:cubicBezTo>
                  <a:cubicBezTo>
                    <a:pt x="2156" y="2783"/>
                    <a:pt x="1381" y="2155"/>
                    <a:pt x="1381" y="1381"/>
                  </a:cubicBezTo>
                  <a:cubicBezTo>
                    <a:pt x="1381" y="628"/>
                    <a:pt x="2156" y="0"/>
                    <a:pt x="1381"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1" name="Google Shape;981;p72"/>
            <p:cNvSpPr/>
            <p:nvPr/>
          </p:nvSpPr>
          <p:spPr>
            <a:xfrm>
              <a:off x="12724231" y="3880966"/>
              <a:ext cx="72237" cy="93285"/>
            </a:xfrm>
            <a:custGeom>
              <a:avLst/>
              <a:gdLst/>
              <a:ahLst/>
              <a:cxnLst/>
              <a:rect l="l" t="t" r="r" b="b"/>
              <a:pathLst>
                <a:path w="2156" h="2784" extrusionOk="0">
                  <a:moveTo>
                    <a:pt x="775" y="0"/>
                  </a:moveTo>
                  <a:cubicBezTo>
                    <a:pt x="1" y="0"/>
                    <a:pt x="775" y="628"/>
                    <a:pt x="775" y="1381"/>
                  </a:cubicBezTo>
                  <a:cubicBezTo>
                    <a:pt x="775" y="2155"/>
                    <a:pt x="1" y="2783"/>
                    <a:pt x="775" y="2783"/>
                  </a:cubicBezTo>
                  <a:cubicBezTo>
                    <a:pt x="1549" y="2783"/>
                    <a:pt x="2156" y="2155"/>
                    <a:pt x="2156" y="1381"/>
                  </a:cubicBezTo>
                  <a:cubicBezTo>
                    <a:pt x="2156" y="628"/>
                    <a:pt x="1549" y="0"/>
                    <a:pt x="775" y="0"/>
                  </a:cubicBezTo>
                  <a:close/>
                </a:path>
              </a:pathLst>
            </a:custGeom>
            <a:solidFill>
              <a:srgbClr val="42424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82" name="Google Shape;982;p72"/>
          <p:cNvSpPr/>
          <p:nvPr/>
        </p:nvSpPr>
        <p:spPr>
          <a:xfrm>
            <a:off x="4571994" y="177972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72"/>
          <p:cNvSpPr/>
          <p:nvPr/>
        </p:nvSpPr>
        <p:spPr>
          <a:xfrm>
            <a:off x="7864843" y="553011"/>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72"/>
          <p:cNvSpPr/>
          <p:nvPr/>
        </p:nvSpPr>
        <p:spPr>
          <a:xfrm>
            <a:off x="5195092" y="3262471"/>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 name="Straight Connector 2">
            <a:extLst>
              <a:ext uri="{FF2B5EF4-FFF2-40B4-BE49-F238E27FC236}">
                <a16:creationId xmlns:a16="http://schemas.microsoft.com/office/drawing/2014/main" id="{FAB9191D-4CAD-031F-7983-BC4B458A7B51}"/>
              </a:ext>
            </a:extLst>
          </p:cNvPr>
          <p:cNvCxnSpPr/>
          <p:nvPr/>
        </p:nvCxnSpPr>
        <p:spPr>
          <a:xfrm>
            <a:off x="3595077" y="1085183"/>
            <a:ext cx="0" cy="3307063"/>
          </a:xfrm>
          <a:prstGeom prst="line">
            <a:avLst/>
          </a:prstGeom>
          <a:ln w="73025">
            <a:solidFill>
              <a:schemeClr val="accent3"/>
            </a:solidFill>
          </a:ln>
          <a:effectLst>
            <a:outerShdw blurRad="50800" dist="38100" dir="2700000" algn="tl" rotWithShape="0">
              <a:prstClr val="black">
                <a:alpha val="40000"/>
              </a:prstClr>
            </a:outerShdw>
          </a:effectLst>
        </p:spPr>
        <p:style>
          <a:lnRef idx="1">
            <a:schemeClr val="accent2"/>
          </a:lnRef>
          <a:fillRef idx="0">
            <a:schemeClr val="accent2"/>
          </a:fillRef>
          <a:effectRef idx="0">
            <a:schemeClr val="accent2"/>
          </a:effectRef>
          <a:fontRef idx="minor">
            <a:schemeClr val="tx1"/>
          </a:fontRef>
        </p:style>
      </p:cxnSp>
      <p:sp>
        <p:nvSpPr>
          <p:cNvPr id="5" name="Flowchart: Internal Storage 4">
            <a:extLst>
              <a:ext uri="{FF2B5EF4-FFF2-40B4-BE49-F238E27FC236}">
                <a16:creationId xmlns:a16="http://schemas.microsoft.com/office/drawing/2014/main" id="{684A38DC-4A64-6B12-5EC3-78139851FCB4}"/>
              </a:ext>
            </a:extLst>
          </p:cNvPr>
          <p:cNvSpPr/>
          <p:nvPr/>
        </p:nvSpPr>
        <p:spPr>
          <a:xfrm>
            <a:off x="3813908" y="1144625"/>
            <a:ext cx="3580665" cy="3307063"/>
          </a:xfrm>
          <a:prstGeom prst="flowChartInternalStorage">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id-ID"/>
          </a:p>
        </p:txBody>
      </p:sp>
      <p:sp>
        <p:nvSpPr>
          <p:cNvPr id="6" name="TextBox 5">
            <a:extLst>
              <a:ext uri="{FF2B5EF4-FFF2-40B4-BE49-F238E27FC236}">
                <a16:creationId xmlns:a16="http://schemas.microsoft.com/office/drawing/2014/main" id="{37C73676-4607-CCC8-3F17-65AF8244330F}"/>
              </a:ext>
            </a:extLst>
          </p:cNvPr>
          <p:cNvSpPr txBox="1"/>
          <p:nvPr/>
        </p:nvSpPr>
        <p:spPr>
          <a:xfrm>
            <a:off x="3927509" y="1652184"/>
            <a:ext cx="3173349" cy="2462213"/>
          </a:xfrm>
          <a:prstGeom prst="rect">
            <a:avLst/>
          </a:prstGeom>
          <a:noFill/>
        </p:spPr>
        <p:txBody>
          <a:bodyPr wrap="square" rtlCol="0">
            <a:spAutoFit/>
          </a:bodyPr>
          <a:lstStyle/>
          <a:p>
            <a:pPr marL="342900" indent="-342900">
              <a:buFont typeface="+mj-lt"/>
              <a:buAutoNum type="arabicPeriod"/>
            </a:pP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FAT (</a:t>
            </a:r>
            <a:r>
              <a:rPr lang="id-ID" b="1" dirty="0" err="1">
                <a:solidFill>
                  <a:schemeClr val="bg2"/>
                </a:solidFill>
                <a:latin typeface="Roboto" panose="02000000000000000000" pitchFamily="2" charset="0"/>
                <a:ea typeface="Roboto" panose="02000000000000000000" pitchFamily="2" charset="0"/>
                <a:cs typeface="Roboto" panose="02000000000000000000" pitchFamily="2" charset="0"/>
              </a:rPr>
              <a:t>File</a:t>
            </a: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 </a:t>
            </a:r>
            <a:r>
              <a:rPr lang="id-ID" b="1" dirty="0" err="1">
                <a:solidFill>
                  <a:schemeClr val="bg2"/>
                </a:solidFill>
                <a:latin typeface="Roboto" panose="02000000000000000000" pitchFamily="2" charset="0"/>
                <a:ea typeface="Roboto" panose="02000000000000000000" pitchFamily="2" charset="0"/>
                <a:cs typeface="Roboto" panose="02000000000000000000" pitchFamily="2" charset="0"/>
              </a:rPr>
              <a:t>Allocation</a:t>
            </a: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 </a:t>
            </a:r>
            <a:r>
              <a:rPr lang="id-ID" b="1" dirty="0" err="1">
                <a:solidFill>
                  <a:schemeClr val="bg2"/>
                </a:solidFill>
                <a:latin typeface="Roboto" panose="02000000000000000000" pitchFamily="2" charset="0"/>
                <a:ea typeface="Roboto" panose="02000000000000000000" pitchFamily="2" charset="0"/>
                <a:cs typeface="Roboto" panose="02000000000000000000" pitchFamily="2" charset="0"/>
              </a:rPr>
              <a:t>Table</a:t>
            </a: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a:t>
            </a:r>
            <a:endParaRPr lang="en-US" b="1" dirty="0">
              <a:solidFill>
                <a:schemeClr val="bg2"/>
              </a:solidFill>
              <a:latin typeface="Roboto" panose="02000000000000000000" pitchFamily="2" charset="0"/>
              <a:ea typeface="Roboto" panose="02000000000000000000" pitchFamily="2" charset="0"/>
              <a:cs typeface="Roboto" panose="02000000000000000000" pitchFamily="2" charset="0"/>
            </a:endParaRPr>
          </a:p>
          <a:p>
            <a:pPr marL="342900" indent="-342900">
              <a:buFont typeface="+mj-lt"/>
              <a:buAutoNum type="arabicPeriod"/>
            </a:pPr>
            <a:r>
              <a:rPr lang="en-US" b="1" dirty="0">
                <a:solidFill>
                  <a:schemeClr val="bg2"/>
                </a:solidFill>
                <a:latin typeface="Roboto" panose="02000000000000000000" pitchFamily="2" charset="0"/>
                <a:ea typeface="Roboto" panose="02000000000000000000" pitchFamily="2" charset="0"/>
                <a:cs typeface="Roboto" panose="02000000000000000000" pitchFamily="2" charset="0"/>
              </a:rPr>
              <a:t>NTFS (New Technology File System)</a:t>
            </a:r>
          </a:p>
          <a:p>
            <a:pPr marL="342900" indent="-342900">
              <a:buFont typeface="+mj-lt"/>
              <a:buAutoNum type="arabicPeriod"/>
            </a:pP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HFS+ (</a:t>
            </a:r>
            <a:r>
              <a:rPr lang="id-ID" b="1" dirty="0" err="1">
                <a:solidFill>
                  <a:schemeClr val="bg2"/>
                </a:solidFill>
                <a:latin typeface="Roboto" panose="02000000000000000000" pitchFamily="2" charset="0"/>
                <a:ea typeface="Roboto" panose="02000000000000000000" pitchFamily="2" charset="0"/>
                <a:cs typeface="Roboto" panose="02000000000000000000" pitchFamily="2" charset="0"/>
              </a:rPr>
              <a:t>Hierarchical</a:t>
            </a: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 </a:t>
            </a:r>
            <a:r>
              <a:rPr lang="id-ID" b="1" dirty="0" err="1">
                <a:solidFill>
                  <a:schemeClr val="bg2"/>
                </a:solidFill>
                <a:latin typeface="Roboto" panose="02000000000000000000" pitchFamily="2" charset="0"/>
                <a:ea typeface="Roboto" panose="02000000000000000000" pitchFamily="2" charset="0"/>
                <a:cs typeface="Roboto" panose="02000000000000000000" pitchFamily="2" charset="0"/>
              </a:rPr>
              <a:t>File</a:t>
            </a: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 System Plus)</a:t>
            </a:r>
            <a:endParaRPr lang="en-US" b="1" dirty="0">
              <a:solidFill>
                <a:schemeClr val="bg2"/>
              </a:solidFill>
              <a:latin typeface="Roboto" panose="02000000000000000000" pitchFamily="2" charset="0"/>
              <a:ea typeface="Roboto" panose="02000000000000000000" pitchFamily="2" charset="0"/>
              <a:cs typeface="Roboto" panose="02000000000000000000" pitchFamily="2" charset="0"/>
            </a:endParaRPr>
          </a:p>
          <a:p>
            <a:pPr marL="342900" indent="-342900">
              <a:buFont typeface="+mj-lt"/>
              <a:buAutoNum type="arabicPeriod"/>
            </a:pPr>
            <a:r>
              <a:rPr lang="en-US" b="1" dirty="0">
                <a:solidFill>
                  <a:schemeClr val="bg2"/>
                </a:solidFill>
                <a:latin typeface="Roboto" panose="02000000000000000000" pitchFamily="2" charset="0"/>
                <a:ea typeface="Roboto" panose="02000000000000000000" pitchFamily="2" charset="0"/>
                <a:cs typeface="Roboto" panose="02000000000000000000" pitchFamily="2" charset="0"/>
              </a:rPr>
              <a:t>ext4 (Fourth Extended File System)</a:t>
            </a:r>
          </a:p>
          <a:p>
            <a:pPr marL="342900" indent="-342900">
              <a:buFont typeface="+mj-lt"/>
              <a:buAutoNum type="arabicPeriod"/>
            </a:pPr>
            <a:r>
              <a:rPr lang="en-US" b="1" dirty="0" err="1">
                <a:solidFill>
                  <a:schemeClr val="bg2"/>
                </a:solidFill>
                <a:latin typeface="Roboto" panose="02000000000000000000" pitchFamily="2" charset="0"/>
                <a:ea typeface="Roboto" panose="02000000000000000000" pitchFamily="2" charset="0"/>
                <a:cs typeface="Roboto" panose="02000000000000000000" pitchFamily="2" charset="0"/>
              </a:rPr>
              <a:t>exFAT</a:t>
            </a:r>
            <a:r>
              <a:rPr lang="en-US" b="1" dirty="0">
                <a:solidFill>
                  <a:schemeClr val="bg2"/>
                </a:solidFill>
                <a:latin typeface="Roboto" panose="02000000000000000000" pitchFamily="2" charset="0"/>
                <a:ea typeface="Roboto" panose="02000000000000000000" pitchFamily="2" charset="0"/>
                <a:cs typeface="Roboto" panose="02000000000000000000" pitchFamily="2" charset="0"/>
              </a:rPr>
              <a:t> (Extended File Allocation Table)</a:t>
            </a:r>
          </a:p>
          <a:p>
            <a:pPr marL="342900" indent="-342900">
              <a:buFont typeface="+mj-lt"/>
              <a:buAutoNum type="arabicPeriod"/>
            </a:pP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ZFS (</a:t>
            </a:r>
            <a:r>
              <a:rPr lang="id-ID" b="1" dirty="0" err="1">
                <a:solidFill>
                  <a:schemeClr val="bg2"/>
                </a:solidFill>
                <a:latin typeface="Roboto" panose="02000000000000000000" pitchFamily="2" charset="0"/>
                <a:ea typeface="Roboto" panose="02000000000000000000" pitchFamily="2" charset="0"/>
                <a:cs typeface="Roboto" panose="02000000000000000000" pitchFamily="2" charset="0"/>
              </a:rPr>
              <a:t>Zettabyte</a:t>
            </a: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 </a:t>
            </a:r>
            <a:r>
              <a:rPr lang="id-ID" b="1" dirty="0" err="1">
                <a:solidFill>
                  <a:schemeClr val="bg2"/>
                </a:solidFill>
                <a:latin typeface="Roboto" panose="02000000000000000000" pitchFamily="2" charset="0"/>
                <a:ea typeface="Roboto" panose="02000000000000000000" pitchFamily="2" charset="0"/>
                <a:cs typeface="Roboto" panose="02000000000000000000" pitchFamily="2" charset="0"/>
              </a:rPr>
              <a:t>File</a:t>
            </a: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 System)</a:t>
            </a:r>
            <a:endParaRPr lang="en-US" b="1" dirty="0">
              <a:solidFill>
                <a:schemeClr val="bg2"/>
              </a:solidFill>
              <a:latin typeface="Roboto" panose="02000000000000000000" pitchFamily="2" charset="0"/>
              <a:ea typeface="Roboto" panose="02000000000000000000" pitchFamily="2" charset="0"/>
              <a:cs typeface="Roboto" panose="02000000000000000000" pitchFamily="2" charset="0"/>
            </a:endParaRPr>
          </a:p>
          <a:p>
            <a:pPr marL="342900" indent="-342900">
              <a:buFont typeface="+mj-lt"/>
              <a:buAutoNum type="arabicPeriod"/>
            </a:pPr>
            <a:r>
              <a:rPr lang="id-ID" b="1" dirty="0" err="1">
                <a:solidFill>
                  <a:schemeClr val="bg2"/>
                </a:solidFill>
                <a:latin typeface="Roboto" panose="02000000000000000000" pitchFamily="2" charset="0"/>
                <a:ea typeface="Roboto" panose="02000000000000000000" pitchFamily="2" charset="0"/>
                <a:cs typeface="Roboto" panose="02000000000000000000" pitchFamily="2" charset="0"/>
              </a:rPr>
              <a:t>ReFS</a:t>
            </a: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 (</a:t>
            </a:r>
            <a:r>
              <a:rPr lang="id-ID" b="1" dirty="0" err="1">
                <a:solidFill>
                  <a:schemeClr val="bg2"/>
                </a:solidFill>
                <a:latin typeface="Roboto" panose="02000000000000000000" pitchFamily="2" charset="0"/>
                <a:ea typeface="Roboto" panose="02000000000000000000" pitchFamily="2" charset="0"/>
                <a:cs typeface="Roboto" panose="02000000000000000000" pitchFamily="2" charset="0"/>
              </a:rPr>
              <a:t>Resilient</a:t>
            </a: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 </a:t>
            </a:r>
            <a:r>
              <a:rPr lang="id-ID" b="1" dirty="0" err="1">
                <a:solidFill>
                  <a:schemeClr val="bg2"/>
                </a:solidFill>
                <a:latin typeface="Roboto" panose="02000000000000000000" pitchFamily="2" charset="0"/>
                <a:ea typeface="Roboto" panose="02000000000000000000" pitchFamily="2" charset="0"/>
                <a:cs typeface="Roboto" panose="02000000000000000000" pitchFamily="2" charset="0"/>
              </a:rPr>
              <a:t>File</a:t>
            </a:r>
            <a:r>
              <a:rPr lang="id-ID" b="1" dirty="0">
                <a:solidFill>
                  <a:schemeClr val="bg2"/>
                </a:solidFill>
                <a:latin typeface="Roboto" panose="02000000000000000000" pitchFamily="2" charset="0"/>
                <a:ea typeface="Roboto" panose="02000000000000000000" pitchFamily="2" charset="0"/>
                <a:cs typeface="Roboto" panose="02000000000000000000" pitchFamily="2" charset="0"/>
              </a:rPr>
              <a:t> System)</a:t>
            </a:r>
            <a:endParaRPr lang="id-ID" dirty="0">
              <a:solidFill>
                <a:schemeClr val="bg2"/>
              </a:solidFill>
              <a:latin typeface="Roboto" panose="02000000000000000000" pitchFamily="2" charset="0"/>
              <a:ea typeface="Roboto" panose="02000000000000000000" pitchFamily="2" charset="0"/>
              <a:cs typeface="Roboto" panose="02000000000000000000" pitchFamily="2" charset="0"/>
            </a:endParaRPr>
          </a:p>
        </p:txBody>
      </p:sp>
      <p:sp>
        <p:nvSpPr>
          <p:cNvPr id="7" name="TextBox 6">
            <a:extLst>
              <a:ext uri="{FF2B5EF4-FFF2-40B4-BE49-F238E27FC236}">
                <a16:creationId xmlns:a16="http://schemas.microsoft.com/office/drawing/2014/main" id="{B4E59367-6F14-190A-2241-DF9C9B10822A}"/>
              </a:ext>
            </a:extLst>
          </p:cNvPr>
          <p:cNvSpPr txBox="1"/>
          <p:nvPr/>
        </p:nvSpPr>
        <p:spPr>
          <a:xfrm>
            <a:off x="4230408" y="1149776"/>
            <a:ext cx="2699904" cy="461665"/>
          </a:xfrm>
          <a:prstGeom prst="rect">
            <a:avLst/>
          </a:prstGeom>
          <a:noFill/>
        </p:spPr>
        <p:txBody>
          <a:bodyPr wrap="square" rtlCol="0">
            <a:spAutoFit/>
          </a:bodyPr>
          <a:lstStyle/>
          <a:p>
            <a:r>
              <a:rPr lang="id-ID" sz="1200" dirty="0">
                <a:solidFill>
                  <a:schemeClr val="bg2">
                    <a:lumMod val="50000"/>
                  </a:schemeClr>
                </a:solidFill>
                <a:latin typeface="Roboto" panose="02000000000000000000" pitchFamily="2" charset="0"/>
                <a:ea typeface="Roboto" panose="02000000000000000000" pitchFamily="2" charset="0"/>
                <a:cs typeface="Roboto" panose="02000000000000000000" pitchFamily="2" charset="0"/>
              </a:rPr>
              <a:t>Beberapa variasi sistem berkas yang umum digunakan meliputi:</a:t>
            </a: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805"/>
        <p:cNvGrpSpPr/>
        <p:nvPr/>
      </p:nvGrpSpPr>
      <p:grpSpPr>
        <a:xfrm>
          <a:off x="0" y="0"/>
          <a:ext cx="0" cy="0"/>
          <a:chOff x="0" y="0"/>
          <a:chExt cx="0" cy="0"/>
        </a:xfrm>
      </p:grpSpPr>
      <p:sp>
        <p:nvSpPr>
          <p:cNvPr id="806" name="Google Shape;806;p70"/>
          <p:cNvSpPr txBox="1">
            <a:spLocks noGrp="1"/>
          </p:cNvSpPr>
          <p:nvPr>
            <p:ph type="title"/>
          </p:nvPr>
        </p:nvSpPr>
        <p:spPr>
          <a:xfrm>
            <a:off x="714125" y="516359"/>
            <a:ext cx="7715750" cy="3374835"/>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id-ID" sz="1200" dirty="0"/>
              <a:t>Sistem berkas dalam konteks keamanan data adalah tentang bagaimana pengaturan dan mekanisme sistem berkas digunakan untuk melindungi data dari akses yang tidak sah, kerusakan, atau kehilangan. Ini termasuk pengaturan hak akses yang memungkinkan administrator untuk mengendalikan siapa yang dapat mengakses, membaca, menulis, atau menghapus </a:t>
            </a:r>
            <a:r>
              <a:rPr lang="id-ID" sz="1200" dirty="0" err="1"/>
              <a:t>file</a:t>
            </a:r>
            <a:r>
              <a:rPr lang="id-ID" sz="1200" dirty="0"/>
              <a:t> atau </a:t>
            </a:r>
            <a:r>
              <a:rPr lang="id-ID" sz="1200" dirty="0" err="1"/>
              <a:t>direktori</a:t>
            </a:r>
            <a:r>
              <a:rPr lang="id-ID" sz="1200" dirty="0"/>
              <a:t> tertentu. Selain itu, enkripsi </a:t>
            </a:r>
            <a:r>
              <a:rPr lang="id-ID" sz="1200" dirty="0" err="1"/>
              <a:t>file</a:t>
            </a:r>
            <a:r>
              <a:rPr lang="id-ID" sz="1200" dirty="0"/>
              <a:t> dan cadangan data juga merupakan komponen penting dalam menjaga keamanan data dalam sistem berkas. Keamanan data adalah aspek krusial dalam pengelolaan informasi, dan sistem berkas memainkan peran utama dalam menjaga data tetap aman dan tersedia.</a:t>
            </a:r>
            <a:endParaRPr sz="1200" dirty="0"/>
          </a:p>
        </p:txBody>
      </p:sp>
      <p:sp>
        <p:nvSpPr>
          <p:cNvPr id="807" name="Google Shape;807;p70"/>
          <p:cNvSpPr txBox="1">
            <a:spLocks noGrp="1"/>
          </p:cNvSpPr>
          <p:nvPr>
            <p:ph type="title" idx="2"/>
          </p:nvPr>
        </p:nvSpPr>
        <p:spPr>
          <a:xfrm>
            <a:off x="485815" y="465181"/>
            <a:ext cx="7715749" cy="88461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400" dirty="0"/>
              <a:t>Sistem Berkas Dalam Konteks Keamanan Data </a:t>
            </a:r>
            <a:endParaRPr sz="2400" dirty="0"/>
          </a:p>
        </p:txBody>
      </p:sp>
      <p:sp>
        <p:nvSpPr>
          <p:cNvPr id="809" name="Google Shape;809;p70"/>
          <p:cNvSpPr/>
          <p:nvPr/>
        </p:nvSpPr>
        <p:spPr>
          <a:xfrm>
            <a:off x="4203669" y="2960820"/>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70"/>
          <p:cNvSpPr/>
          <p:nvPr/>
        </p:nvSpPr>
        <p:spPr>
          <a:xfrm>
            <a:off x="5856548" y="487280"/>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dirty="0"/>
          </a:p>
        </p:txBody>
      </p:sp>
      <p:sp>
        <p:nvSpPr>
          <p:cNvPr id="811" name="Google Shape;811;p70"/>
          <p:cNvSpPr/>
          <p:nvPr/>
        </p:nvSpPr>
        <p:spPr>
          <a:xfrm>
            <a:off x="7912937" y="1451455"/>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 name="Google Shape;812;p70">
            <a:extLst>
              <a:ext uri="{FF2B5EF4-FFF2-40B4-BE49-F238E27FC236}">
                <a16:creationId xmlns:a16="http://schemas.microsoft.com/office/drawing/2014/main" id="{26955CC3-A1FD-0363-26C4-879AE13A0B01}"/>
              </a:ext>
            </a:extLst>
          </p:cNvPr>
          <p:cNvGrpSpPr/>
          <p:nvPr/>
        </p:nvGrpSpPr>
        <p:grpSpPr>
          <a:xfrm>
            <a:off x="2188308" y="3048000"/>
            <a:ext cx="4196200" cy="1836686"/>
            <a:chOff x="4189650" y="2440275"/>
            <a:chExt cx="4195525" cy="2055425"/>
          </a:xfrm>
        </p:grpSpPr>
        <p:sp>
          <p:nvSpPr>
            <p:cNvPr id="5" name="Google Shape;813;p70">
              <a:extLst>
                <a:ext uri="{FF2B5EF4-FFF2-40B4-BE49-F238E27FC236}">
                  <a16:creationId xmlns:a16="http://schemas.microsoft.com/office/drawing/2014/main" id="{6A527860-EE62-8395-07B4-49175C3A9944}"/>
                </a:ext>
              </a:extLst>
            </p:cNvPr>
            <p:cNvSpPr/>
            <p:nvPr/>
          </p:nvSpPr>
          <p:spPr>
            <a:xfrm>
              <a:off x="4189650" y="4130425"/>
              <a:ext cx="4195525" cy="365275"/>
            </a:xfrm>
            <a:custGeom>
              <a:avLst/>
              <a:gdLst/>
              <a:ahLst/>
              <a:cxnLst/>
              <a:rect l="l" t="t" r="r" b="b"/>
              <a:pathLst>
                <a:path w="167821" h="14611" extrusionOk="0">
                  <a:moveTo>
                    <a:pt x="83894" y="0"/>
                  </a:moveTo>
                  <a:cubicBezTo>
                    <a:pt x="37561" y="0"/>
                    <a:pt x="1" y="3269"/>
                    <a:pt x="1" y="7305"/>
                  </a:cubicBezTo>
                  <a:cubicBezTo>
                    <a:pt x="1" y="11342"/>
                    <a:pt x="37561" y="14611"/>
                    <a:pt x="83894" y="14611"/>
                  </a:cubicBezTo>
                  <a:cubicBezTo>
                    <a:pt x="130227" y="14611"/>
                    <a:pt x="167820" y="11342"/>
                    <a:pt x="167820" y="7305"/>
                  </a:cubicBezTo>
                  <a:cubicBezTo>
                    <a:pt x="167820" y="3269"/>
                    <a:pt x="130227" y="0"/>
                    <a:pt x="83894" y="0"/>
                  </a:cubicBezTo>
                  <a:close/>
                </a:path>
              </a:pathLst>
            </a:custGeom>
            <a:solidFill>
              <a:srgbClr val="44373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 name="Google Shape;814;p70">
              <a:extLst>
                <a:ext uri="{FF2B5EF4-FFF2-40B4-BE49-F238E27FC236}">
                  <a16:creationId xmlns:a16="http://schemas.microsoft.com/office/drawing/2014/main" id="{5FBD4F80-9F8C-9616-6866-E6BD7670D069}"/>
                </a:ext>
              </a:extLst>
            </p:cNvPr>
            <p:cNvSpPr/>
            <p:nvPr/>
          </p:nvSpPr>
          <p:spPr>
            <a:xfrm>
              <a:off x="5619000" y="3139700"/>
              <a:ext cx="117625" cy="144300"/>
            </a:xfrm>
            <a:custGeom>
              <a:avLst/>
              <a:gdLst/>
              <a:ahLst/>
              <a:cxnLst/>
              <a:rect l="l" t="t" r="r" b="b"/>
              <a:pathLst>
                <a:path w="4705" h="5772" extrusionOk="0">
                  <a:moveTo>
                    <a:pt x="2202" y="1"/>
                  </a:moveTo>
                  <a:cubicBezTo>
                    <a:pt x="1969" y="1202"/>
                    <a:pt x="1635" y="2202"/>
                    <a:pt x="468" y="2603"/>
                  </a:cubicBezTo>
                  <a:cubicBezTo>
                    <a:pt x="460" y="2604"/>
                    <a:pt x="451" y="2605"/>
                    <a:pt x="442" y="2605"/>
                  </a:cubicBezTo>
                  <a:cubicBezTo>
                    <a:pt x="344" y="2605"/>
                    <a:pt x="212" y="2511"/>
                    <a:pt x="118" y="2511"/>
                  </a:cubicBezTo>
                  <a:cubicBezTo>
                    <a:pt x="49" y="2511"/>
                    <a:pt x="1" y="2562"/>
                    <a:pt x="1" y="2736"/>
                  </a:cubicBezTo>
                  <a:cubicBezTo>
                    <a:pt x="1" y="2970"/>
                    <a:pt x="134" y="3170"/>
                    <a:pt x="368" y="3270"/>
                  </a:cubicBezTo>
                  <a:cubicBezTo>
                    <a:pt x="901" y="3470"/>
                    <a:pt x="1468" y="3670"/>
                    <a:pt x="1735" y="4271"/>
                  </a:cubicBezTo>
                  <a:cubicBezTo>
                    <a:pt x="2002" y="4671"/>
                    <a:pt x="2102" y="5171"/>
                    <a:pt x="2202" y="5772"/>
                  </a:cubicBezTo>
                  <a:cubicBezTo>
                    <a:pt x="2603" y="4371"/>
                    <a:pt x="3203" y="3303"/>
                    <a:pt x="4704" y="2836"/>
                  </a:cubicBezTo>
                  <a:cubicBezTo>
                    <a:pt x="3503" y="2403"/>
                    <a:pt x="2769" y="1835"/>
                    <a:pt x="2536" y="735"/>
                  </a:cubicBezTo>
                  <a:cubicBezTo>
                    <a:pt x="2436" y="535"/>
                    <a:pt x="2336" y="334"/>
                    <a:pt x="2202" y="1"/>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815;p70">
              <a:extLst>
                <a:ext uri="{FF2B5EF4-FFF2-40B4-BE49-F238E27FC236}">
                  <a16:creationId xmlns:a16="http://schemas.microsoft.com/office/drawing/2014/main" id="{219F5231-ADB2-2E8A-C0CB-B46D82353DF8}"/>
                </a:ext>
              </a:extLst>
            </p:cNvPr>
            <p:cNvSpPr/>
            <p:nvPr/>
          </p:nvSpPr>
          <p:spPr>
            <a:xfrm>
              <a:off x="5515600" y="2769450"/>
              <a:ext cx="120100" cy="133000"/>
            </a:xfrm>
            <a:custGeom>
              <a:avLst/>
              <a:gdLst/>
              <a:ahLst/>
              <a:cxnLst/>
              <a:rect l="l" t="t" r="r" b="b"/>
              <a:pathLst>
                <a:path w="4804" h="5320" extrusionOk="0">
                  <a:moveTo>
                    <a:pt x="2235" y="0"/>
                  </a:moveTo>
                  <a:cubicBezTo>
                    <a:pt x="1835" y="1368"/>
                    <a:pt x="1401" y="2402"/>
                    <a:pt x="0" y="2569"/>
                  </a:cubicBezTo>
                  <a:cubicBezTo>
                    <a:pt x="0" y="2802"/>
                    <a:pt x="134" y="2902"/>
                    <a:pt x="334" y="2969"/>
                  </a:cubicBezTo>
                  <a:cubicBezTo>
                    <a:pt x="1268" y="3269"/>
                    <a:pt x="1802" y="3903"/>
                    <a:pt x="1969" y="4870"/>
                  </a:cubicBezTo>
                  <a:cubicBezTo>
                    <a:pt x="2069" y="5192"/>
                    <a:pt x="2109" y="5319"/>
                    <a:pt x="2190" y="5319"/>
                  </a:cubicBezTo>
                  <a:cubicBezTo>
                    <a:pt x="2244" y="5319"/>
                    <a:pt x="2316" y="5264"/>
                    <a:pt x="2436" y="5171"/>
                  </a:cubicBezTo>
                  <a:cubicBezTo>
                    <a:pt x="2602" y="3936"/>
                    <a:pt x="3370" y="3169"/>
                    <a:pt x="4804" y="2702"/>
                  </a:cubicBezTo>
                  <a:cubicBezTo>
                    <a:pt x="3236" y="2369"/>
                    <a:pt x="2636" y="1368"/>
                    <a:pt x="22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 name="Google Shape;816;p70">
              <a:extLst>
                <a:ext uri="{FF2B5EF4-FFF2-40B4-BE49-F238E27FC236}">
                  <a16:creationId xmlns:a16="http://schemas.microsoft.com/office/drawing/2014/main" id="{7FB4E71C-C2F7-01BF-1C59-4CDD5DD225AF}"/>
                </a:ext>
              </a:extLst>
            </p:cNvPr>
            <p:cNvSpPr/>
            <p:nvPr/>
          </p:nvSpPr>
          <p:spPr>
            <a:xfrm>
              <a:off x="6028475" y="3170575"/>
              <a:ext cx="75075" cy="90900"/>
            </a:xfrm>
            <a:custGeom>
              <a:avLst/>
              <a:gdLst/>
              <a:ahLst/>
              <a:cxnLst/>
              <a:rect l="l" t="t" r="r" b="b"/>
              <a:pathLst>
                <a:path w="3003" h="3636" extrusionOk="0">
                  <a:moveTo>
                    <a:pt x="1535" y="0"/>
                  </a:moveTo>
                  <a:cubicBezTo>
                    <a:pt x="1301" y="767"/>
                    <a:pt x="801" y="1268"/>
                    <a:pt x="0" y="1668"/>
                  </a:cubicBezTo>
                  <a:cubicBezTo>
                    <a:pt x="967" y="1935"/>
                    <a:pt x="1301" y="2569"/>
                    <a:pt x="1535" y="3636"/>
                  </a:cubicBezTo>
                  <a:cubicBezTo>
                    <a:pt x="1835" y="2535"/>
                    <a:pt x="2202" y="1901"/>
                    <a:pt x="3002" y="1701"/>
                  </a:cubicBezTo>
                  <a:cubicBezTo>
                    <a:pt x="2435" y="1234"/>
                    <a:pt x="1801" y="834"/>
                    <a:pt x="1535"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 name="Google Shape;817;p70">
              <a:extLst>
                <a:ext uri="{FF2B5EF4-FFF2-40B4-BE49-F238E27FC236}">
                  <a16:creationId xmlns:a16="http://schemas.microsoft.com/office/drawing/2014/main" id="{B97331B2-8286-ED22-0662-170902302DB4}"/>
                </a:ext>
              </a:extLst>
            </p:cNvPr>
            <p:cNvSpPr/>
            <p:nvPr/>
          </p:nvSpPr>
          <p:spPr>
            <a:xfrm>
              <a:off x="6304500" y="3626725"/>
              <a:ext cx="88425" cy="103425"/>
            </a:xfrm>
            <a:custGeom>
              <a:avLst/>
              <a:gdLst/>
              <a:ahLst/>
              <a:cxnLst/>
              <a:rect l="l" t="t" r="r" b="b"/>
              <a:pathLst>
                <a:path w="3537" h="4137" extrusionOk="0">
                  <a:moveTo>
                    <a:pt x="1568" y="0"/>
                  </a:moveTo>
                  <a:cubicBezTo>
                    <a:pt x="1401" y="1068"/>
                    <a:pt x="1034" y="1802"/>
                    <a:pt x="0" y="2002"/>
                  </a:cubicBezTo>
                  <a:cubicBezTo>
                    <a:pt x="267" y="2669"/>
                    <a:pt x="1134" y="2702"/>
                    <a:pt x="1335" y="3436"/>
                  </a:cubicBezTo>
                  <a:cubicBezTo>
                    <a:pt x="1435" y="3603"/>
                    <a:pt x="1535" y="3803"/>
                    <a:pt x="1668" y="4137"/>
                  </a:cubicBezTo>
                  <a:cubicBezTo>
                    <a:pt x="2002" y="3203"/>
                    <a:pt x="2435" y="2502"/>
                    <a:pt x="3536" y="2102"/>
                  </a:cubicBezTo>
                  <a:cubicBezTo>
                    <a:pt x="2302" y="1768"/>
                    <a:pt x="1968" y="901"/>
                    <a:pt x="1568"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818;p70">
              <a:extLst>
                <a:ext uri="{FF2B5EF4-FFF2-40B4-BE49-F238E27FC236}">
                  <a16:creationId xmlns:a16="http://schemas.microsoft.com/office/drawing/2014/main" id="{3BB2F3D3-DA98-4E70-11D5-285A63819B55}"/>
                </a:ext>
              </a:extLst>
            </p:cNvPr>
            <p:cNvSpPr/>
            <p:nvPr/>
          </p:nvSpPr>
          <p:spPr>
            <a:xfrm>
              <a:off x="6840700" y="3392400"/>
              <a:ext cx="90925" cy="111750"/>
            </a:xfrm>
            <a:custGeom>
              <a:avLst/>
              <a:gdLst/>
              <a:ahLst/>
              <a:cxnLst/>
              <a:rect l="l" t="t" r="r" b="b"/>
              <a:pathLst>
                <a:path w="3637" h="4470" extrusionOk="0">
                  <a:moveTo>
                    <a:pt x="1769" y="0"/>
                  </a:moveTo>
                  <a:cubicBezTo>
                    <a:pt x="1602" y="1168"/>
                    <a:pt x="1135" y="1835"/>
                    <a:pt x="1" y="2168"/>
                  </a:cubicBezTo>
                  <a:cubicBezTo>
                    <a:pt x="1135" y="2535"/>
                    <a:pt x="1569" y="3236"/>
                    <a:pt x="1802" y="4470"/>
                  </a:cubicBezTo>
                  <a:cubicBezTo>
                    <a:pt x="2102" y="3302"/>
                    <a:pt x="2569" y="2569"/>
                    <a:pt x="3637" y="2168"/>
                  </a:cubicBezTo>
                  <a:cubicBezTo>
                    <a:pt x="2569" y="1801"/>
                    <a:pt x="2102" y="1067"/>
                    <a:pt x="1769" y="0"/>
                  </a:cubicBezTo>
                  <a:close/>
                </a:path>
              </a:pathLst>
            </a:custGeom>
            <a:solidFill>
              <a:srgbClr val="ECECF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819;p70">
              <a:extLst>
                <a:ext uri="{FF2B5EF4-FFF2-40B4-BE49-F238E27FC236}">
                  <a16:creationId xmlns:a16="http://schemas.microsoft.com/office/drawing/2014/main" id="{A78874FD-036B-276D-1ED9-3E19630831DA}"/>
                </a:ext>
              </a:extLst>
            </p:cNvPr>
            <p:cNvSpPr/>
            <p:nvPr/>
          </p:nvSpPr>
          <p:spPr>
            <a:xfrm>
              <a:off x="6178575" y="2993775"/>
              <a:ext cx="25" cy="25"/>
            </a:xfrm>
            <a:custGeom>
              <a:avLst/>
              <a:gdLst/>
              <a:ahLst/>
              <a:cxnLst/>
              <a:rect l="l" t="t" r="r" b="b"/>
              <a:pathLst>
                <a:path w="1" h="1" extrusionOk="0">
                  <a:moveTo>
                    <a:pt x="0" y="0"/>
                  </a:moveTo>
                  <a:lnTo>
                    <a:pt x="0" y="0"/>
                  </a:lnTo>
                  <a:lnTo>
                    <a:pt x="0" y="0"/>
                  </a:ln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820;p70">
              <a:extLst>
                <a:ext uri="{FF2B5EF4-FFF2-40B4-BE49-F238E27FC236}">
                  <a16:creationId xmlns:a16="http://schemas.microsoft.com/office/drawing/2014/main" id="{20BF5AF8-E28C-8E85-1341-C25606A0F144}"/>
                </a:ext>
              </a:extLst>
            </p:cNvPr>
            <p:cNvSpPr/>
            <p:nvPr/>
          </p:nvSpPr>
          <p:spPr>
            <a:xfrm>
              <a:off x="6226950" y="3639225"/>
              <a:ext cx="110925" cy="147625"/>
            </a:xfrm>
            <a:custGeom>
              <a:avLst/>
              <a:gdLst/>
              <a:ahLst/>
              <a:cxnLst/>
              <a:rect l="l" t="t" r="r" b="b"/>
              <a:pathLst>
                <a:path w="4437" h="5905" extrusionOk="0">
                  <a:moveTo>
                    <a:pt x="2402" y="1"/>
                  </a:moveTo>
                  <a:cubicBezTo>
                    <a:pt x="2202" y="1302"/>
                    <a:pt x="1601" y="2336"/>
                    <a:pt x="0" y="2836"/>
                  </a:cubicBezTo>
                  <a:cubicBezTo>
                    <a:pt x="1668" y="3236"/>
                    <a:pt x="2168" y="4304"/>
                    <a:pt x="2435" y="5905"/>
                  </a:cubicBezTo>
                  <a:cubicBezTo>
                    <a:pt x="2735" y="4404"/>
                    <a:pt x="3336" y="3470"/>
                    <a:pt x="4437" y="2936"/>
                  </a:cubicBezTo>
                  <a:cubicBezTo>
                    <a:pt x="4236" y="2202"/>
                    <a:pt x="3369" y="2169"/>
                    <a:pt x="3102" y="1502"/>
                  </a:cubicBezTo>
                  <a:cubicBezTo>
                    <a:pt x="2869" y="1002"/>
                    <a:pt x="2635" y="501"/>
                    <a:pt x="2402" y="1"/>
                  </a:cubicBezTo>
                  <a:close/>
                </a:path>
              </a:pathLst>
            </a:custGeom>
            <a:solidFill>
              <a:srgbClr val="CCD7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821;p70">
              <a:extLst>
                <a:ext uri="{FF2B5EF4-FFF2-40B4-BE49-F238E27FC236}">
                  <a16:creationId xmlns:a16="http://schemas.microsoft.com/office/drawing/2014/main" id="{1E43C653-C4A9-4346-E299-7C92F131B236}"/>
                </a:ext>
              </a:extLst>
            </p:cNvPr>
            <p:cNvSpPr/>
            <p:nvPr/>
          </p:nvSpPr>
          <p:spPr>
            <a:xfrm>
              <a:off x="6407075" y="3825950"/>
              <a:ext cx="1752925" cy="415425"/>
            </a:xfrm>
            <a:custGeom>
              <a:avLst/>
              <a:gdLst/>
              <a:ahLst/>
              <a:cxnLst/>
              <a:rect l="l" t="t" r="r" b="b"/>
              <a:pathLst>
                <a:path w="70117" h="16617" extrusionOk="0">
                  <a:moveTo>
                    <a:pt x="22824" y="1"/>
                  </a:moveTo>
                  <a:cubicBezTo>
                    <a:pt x="21576" y="1"/>
                    <a:pt x="20330" y="217"/>
                    <a:pt x="19114" y="404"/>
                  </a:cubicBezTo>
                  <a:cubicBezTo>
                    <a:pt x="13210" y="1238"/>
                    <a:pt x="7706" y="3106"/>
                    <a:pt x="3102" y="7042"/>
                  </a:cubicBezTo>
                  <a:cubicBezTo>
                    <a:pt x="1935" y="8010"/>
                    <a:pt x="667" y="8977"/>
                    <a:pt x="0" y="10445"/>
                  </a:cubicBezTo>
                  <a:cubicBezTo>
                    <a:pt x="34" y="10778"/>
                    <a:pt x="267" y="10945"/>
                    <a:pt x="534" y="11045"/>
                  </a:cubicBezTo>
                  <a:cubicBezTo>
                    <a:pt x="2569" y="12079"/>
                    <a:pt x="3970" y="13714"/>
                    <a:pt x="5071" y="15682"/>
                  </a:cubicBezTo>
                  <a:cubicBezTo>
                    <a:pt x="5237" y="16049"/>
                    <a:pt x="5437" y="16416"/>
                    <a:pt x="5871" y="16516"/>
                  </a:cubicBezTo>
                  <a:cubicBezTo>
                    <a:pt x="6046" y="16543"/>
                    <a:pt x="6220" y="16556"/>
                    <a:pt x="6394" y="16556"/>
                  </a:cubicBezTo>
                  <a:cubicBezTo>
                    <a:pt x="6854" y="16556"/>
                    <a:pt x="7313" y="16470"/>
                    <a:pt x="7772" y="16349"/>
                  </a:cubicBezTo>
                  <a:cubicBezTo>
                    <a:pt x="12609" y="15081"/>
                    <a:pt x="17613" y="14681"/>
                    <a:pt x="22583" y="14548"/>
                  </a:cubicBezTo>
                  <a:cubicBezTo>
                    <a:pt x="22891" y="14542"/>
                    <a:pt x="23199" y="14539"/>
                    <a:pt x="23507" y="14539"/>
                  </a:cubicBezTo>
                  <a:cubicBezTo>
                    <a:pt x="26735" y="14539"/>
                    <a:pt x="29963" y="14843"/>
                    <a:pt x="33191" y="15148"/>
                  </a:cubicBezTo>
                  <a:cubicBezTo>
                    <a:pt x="37694" y="15615"/>
                    <a:pt x="42197" y="16015"/>
                    <a:pt x="46700" y="16416"/>
                  </a:cubicBezTo>
                  <a:cubicBezTo>
                    <a:pt x="47467" y="16416"/>
                    <a:pt x="48235" y="16616"/>
                    <a:pt x="49002" y="16616"/>
                  </a:cubicBezTo>
                  <a:lnTo>
                    <a:pt x="68883" y="16616"/>
                  </a:lnTo>
                  <a:cubicBezTo>
                    <a:pt x="68949" y="16616"/>
                    <a:pt x="69016" y="16616"/>
                    <a:pt x="69083" y="16616"/>
                  </a:cubicBezTo>
                  <a:cubicBezTo>
                    <a:pt x="69448" y="16616"/>
                    <a:pt x="69807" y="16593"/>
                    <a:pt x="70117" y="16282"/>
                  </a:cubicBezTo>
                  <a:cubicBezTo>
                    <a:pt x="70050" y="16015"/>
                    <a:pt x="69984" y="15682"/>
                    <a:pt x="69917" y="15381"/>
                  </a:cubicBezTo>
                  <a:cubicBezTo>
                    <a:pt x="69817" y="14981"/>
                    <a:pt x="69717" y="14614"/>
                    <a:pt x="69583" y="14214"/>
                  </a:cubicBezTo>
                  <a:cubicBezTo>
                    <a:pt x="69362" y="14317"/>
                    <a:pt x="69133" y="14349"/>
                    <a:pt x="68904" y="14349"/>
                  </a:cubicBezTo>
                  <a:cubicBezTo>
                    <a:pt x="68616" y="14349"/>
                    <a:pt x="68327" y="14299"/>
                    <a:pt x="68049" y="14281"/>
                  </a:cubicBezTo>
                  <a:lnTo>
                    <a:pt x="68583" y="14281"/>
                  </a:lnTo>
                  <a:cubicBezTo>
                    <a:pt x="68694" y="14292"/>
                    <a:pt x="68805" y="14303"/>
                    <a:pt x="68915" y="14303"/>
                  </a:cubicBezTo>
                  <a:cubicBezTo>
                    <a:pt x="69135" y="14303"/>
                    <a:pt x="69350" y="14258"/>
                    <a:pt x="69550" y="14081"/>
                  </a:cubicBezTo>
                  <a:cubicBezTo>
                    <a:pt x="69150" y="13280"/>
                    <a:pt x="68716" y="12479"/>
                    <a:pt x="68449" y="11612"/>
                  </a:cubicBezTo>
                  <a:cubicBezTo>
                    <a:pt x="68015" y="10211"/>
                    <a:pt x="66681" y="9411"/>
                    <a:pt x="66147" y="8076"/>
                  </a:cubicBezTo>
                  <a:cubicBezTo>
                    <a:pt x="65814" y="7242"/>
                    <a:pt x="65447" y="6408"/>
                    <a:pt x="64713" y="5841"/>
                  </a:cubicBezTo>
                  <a:cubicBezTo>
                    <a:pt x="64380" y="5574"/>
                    <a:pt x="64013" y="5474"/>
                    <a:pt x="63579" y="5408"/>
                  </a:cubicBezTo>
                  <a:cubicBezTo>
                    <a:pt x="58942" y="4907"/>
                    <a:pt x="54339" y="4007"/>
                    <a:pt x="49736" y="3206"/>
                  </a:cubicBezTo>
                  <a:cubicBezTo>
                    <a:pt x="47201" y="2772"/>
                    <a:pt x="44699" y="2205"/>
                    <a:pt x="42164" y="1705"/>
                  </a:cubicBezTo>
                  <a:cubicBezTo>
                    <a:pt x="37060" y="738"/>
                    <a:pt x="31956" y="4"/>
                    <a:pt x="26753" y="4"/>
                  </a:cubicBezTo>
                  <a:lnTo>
                    <a:pt x="23083" y="4"/>
                  </a:lnTo>
                  <a:cubicBezTo>
                    <a:pt x="22997" y="2"/>
                    <a:pt x="22910" y="1"/>
                    <a:pt x="22824"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822;p70">
              <a:extLst>
                <a:ext uri="{FF2B5EF4-FFF2-40B4-BE49-F238E27FC236}">
                  <a16:creationId xmlns:a16="http://schemas.microsoft.com/office/drawing/2014/main" id="{2ACB96D2-7ADA-DE38-056A-E4B96DB927FC}"/>
                </a:ext>
              </a:extLst>
            </p:cNvPr>
            <p:cNvSpPr/>
            <p:nvPr/>
          </p:nvSpPr>
          <p:spPr>
            <a:xfrm>
              <a:off x="4501550" y="3782850"/>
              <a:ext cx="1831325" cy="458825"/>
            </a:xfrm>
            <a:custGeom>
              <a:avLst/>
              <a:gdLst/>
              <a:ahLst/>
              <a:cxnLst/>
              <a:rect l="l" t="t" r="r" b="b"/>
              <a:pathLst>
                <a:path w="73253" h="18353" extrusionOk="0">
                  <a:moveTo>
                    <a:pt x="49783" y="1"/>
                  </a:moveTo>
                  <a:cubicBezTo>
                    <a:pt x="46677" y="1"/>
                    <a:pt x="43592" y="294"/>
                    <a:pt x="40529" y="694"/>
                  </a:cubicBezTo>
                  <a:cubicBezTo>
                    <a:pt x="33658" y="1628"/>
                    <a:pt x="26953" y="3296"/>
                    <a:pt x="20215" y="4697"/>
                  </a:cubicBezTo>
                  <a:cubicBezTo>
                    <a:pt x="15845" y="5597"/>
                    <a:pt x="11475" y="6364"/>
                    <a:pt x="7105" y="7098"/>
                  </a:cubicBezTo>
                  <a:cubicBezTo>
                    <a:pt x="6505" y="7165"/>
                    <a:pt x="5938" y="7232"/>
                    <a:pt x="5404" y="7565"/>
                  </a:cubicBezTo>
                  <a:cubicBezTo>
                    <a:pt x="4904" y="7966"/>
                    <a:pt x="4770" y="8599"/>
                    <a:pt x="4437" y="9133"/>
                  </a:cubicBezTo>
                  <a:cubicBezTo>
                    <a:pt x="3970" y="9934"/>
                    <a:pt x="3669" y="11034"/>
                    <a:pt x="2969" y="11535"/>
                  </a:cubicBezTo>
                  <a:cubicBezTo>
                    <a:pt x="2168" y="12135"/>
                    <a:pt x="1902" y="12836"/>
                    <a:pt x="1635" y="13636"/>
                  </a:cubicBezTo>
                  <a:cubicBezTo>
                    <a:pt x="1234" y="14737"/>
                    <a:pt x="801" y="15838"/>
                    <a:pt x="400" y="16939"/>
                  </a:cubicBezTo>
                  <a:cubicBezTo>
                    <a:pt x="512" y="17050"/>
                    <a:pt x="646" y="17093"/>
                    <a:pt x="788" y="17108"/>
                  </a:cubicBezTo>
                  <a:lnTo>
                    <a:pt x="788" y="17108"/>
                  </a:lnTo>
                  <a:cubicBezTo>
                    <a:pt x="583" y="17116"/>
                    <a:pt x="381" y="17150"/>
                    <a:pt x="200" y="17306"/>
                  </a:cubicBezTo>
                  <a:cubicBezTo>
                    <a:pt x="134" y="17539"/>
                    <a:pt x="67" y="17806"/>
                    <a:pt x="0" y="18039"/>
                  </a:cubicBezTo>
                  <a:cubicBezTo>
                    <a:pt x="289" y="18306"/>
                    <a:pt x="638" y="18351"/>
                    <a:pt x="986" y="18351"/>
                  </a:cubicBezTo>
                  <a:cubicBezTo>
                    <a:pt x="1160" y="18351"/>
                    <a:pt x="1334" y="18340"/>
                    <a:pt x="1501" y="18340"/>
                  </a:cubicBezTo>
                  <a:cubicBezTo>
                    <a:pt x="2225" y="18330"/>
                    <a:pt x="2949" y="18327"/>
                    <a:pt x="3672" y="18327"/>
                  </a:cubicBezTo>
                  <a:cubicBezTo>
                    <a:pt x="5650" y="18327"/>
                    <a:pt x="7627" y="18353"/>
                    <a:pt x="9604" y="18353"/>
                  </a:cubicBezTo>
                  <a:cubicBezTo>
                    <a:pt x="12040" y="18353"/>
                    <a:pt x="14476" y="18314"/>
                    <a:pt x="16912" y="18140"/>
                  </a:cubicBezTo>
                  <a:cubicBezTo>
                    <a:pt x="19748" y="17906"/>
                    <a:pt x="22616" y="17773"/>
                    <a:pt x="25452" y="17606"/>
                  </a:cubicBezTo>
                  <a:cubicBezTo>
                    <a:pt x="28454" y="17406"/>
                    <a:pt x="31456" y="17172"/>
                    <a:pt x="34458" y="16972"/>
                  </a:cubicBezTo>
                  <a:cubicBezTo>
                    <a:pt x="38594" y="16672"/>
                    <a:pt x="42731" y="16405"/>
                    <a:pt x="46900" y="16272"/>
                  </a:cubicBezTo>
                  <a:cubicBezTo>
                    <a:pt x="47176" y="16264"/>
                    <a:pt x="47453" y="16261"/>
                    <a:pt x="47729" y="16261"/>
                  </a:cubicBezTo>
                  <a:cubicBezTo>
                    <a:pt x="50021" y="16261"/>
                    <a:pt x="52313" y="16490"/>
                    <a:pt x="54606" y="16638"/>
                  </a:cubicBezTo>
                  <a:cubicBezTo>
                    <a:pt x="57408" y="16839"/>
                    <a:pt x="60176" y="17206"/>
                    <a:pt x="62845" y="18073"/>
                  </a:cubicBezTo>
                  <a:cubicBezTo>
                    <a:pt x="63054" y="18119"/>
                    <a:pt x="63279" y="18182"/>
                    <a:pt x="63498" y="18182"/>
                  </a:cubicBezTo>
                  <a:cubicBezTo>
                    <a:pt x="63594" y="18182"/>
                    <a:pt x="63688" y="18170"/>
                    <a:pt x="63779" y="18140"/>
                  </a:cubicBezTo>
                  <a:cubicBezTo>
                    <a:pt x="64213" y="17973"/>
                    <a:pt x="64346" y="17572"/>
                    <a:pt x="64513" y="17206"/>
                  </a:cubicBezTo>
                  <a:cubicBezTo>
                    <a:pt x="66081" y="14203"/>
                    <a:pt x="68516" y="12469"/>
                    <a:pt x="71918" y="12102"/>
                  </a:cubicBezTo>
                  <a:cubicBezTo>
                    <a:pt x="72385" y="12069"/>
                    <a:pt x="72919" y="12102"/>
                    <a:pt x="73252" y="11568"/>
                  </a:cubicBezTo>
                  <a:cubicBezTo>
                    <a:pt x="73252" y="11135"/>
                    <a:pt x="73019" y="10734"/>
                    <a:pt x="72819" y="10367"/>
                  </a:cubicBezTo>
                  <a:cubicBezTo>
                    <a:pt x="70884" y="6831"/>
                    <a:pt x="67982" y="4330"/>
                    <a:pt x="64379" y="2595"/>
                  </a:cubicBezTo>
                  <a:cubicBezTo>
                    <a:pt x="60510" y="760"/>
                    <a:pt x="56340" y="327"/>
                    <a:pt x="52137" y="60"/>
                  </a:cubicBezTo>
                  <a:cubicBezTo>
                    <a:pt x="51351" y="20"/>
                    <a:pt x="50566" y="1"/>
                    <a:pt x="49783" y="1"/>
                  </a:cubicBezTo>
                  <a:close/>
                </a:path>
              </a:pathLst>
            </a:custGeom>
            <a:solidFill>
              <a:srgbClr val="CDB29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823;p70">
              <a:extLst>
                <a:ext uri="{FF2B5EF4-FFF2-40B4-BE49-F238E27FC236}">
                  <a16:creationId xmlns:a16="http://schemas.microsoft.com/office/drawing/2014/main" id="{2B1386FA-1872-23FD-4AB4-E8CE7E9C51CA}"/>
                </a:ext>
              </a:extLst>
            </p:cNvPr>
            <p:cNvSpPr/>
            <p:nvPr/>
          </p:nvSpPr>
          <p:spPr>
            <a:xfrm>
              <a:off x="7130925" y="3020450"/>
              <a:ext cx="502050" cy="271450"/>
            </a:xfrm>
            <a:custGeom>
              <a:avLst/>
              <a:gdLst/>
              <a:ahLst/>
              <a:cxnLst/>
              <a:rect l="l" t="t" r="r" b="b"/>
              <a:pathLst>
                <a:path w="20082" h="10858" extrusionOk="0">
                  <a:moveTo>
                    <a:pt x="20081" y="1"/>
                  </a:moveTo>
                  <a:lnTo>
                    <a:pt x="20081" y="1"/>
                  </a:lnTo>
                  <a:cubicBezTo>
                    <a:pt x="18980" y="401"/>
                    <a:pt x="18013" y="768"/>
                    <a:pt x="17079" y="1135"/>
                  </a:cubicBezTo>
                  <a:cubicBezTo>
                    <a:pt x="14511" y="2369"/>
                    <a:pt x="11942" y="3570"/>
                    <a:pt x="9407" y="4871"/>
                  </a:cubicBezTo>
                  <a:cubicBezTo>
                    <a:pt x="6438" y="6372"/>
                    <a:pt x="3569" y="7973"/>
                    <a:pt x="834" y="9908"/>
                  </a:cubicBezTo>
                  <a:cubicBezTo>
                    <a:pt x="701" y="10308"/>
                    <a:pt x="0" y="10241"/>
                    <a:pt x="100" y="10842"/>
                  </a:cubicBezTo>
                  <a:cubicBezTo>
                    <a:pt x="148" y="10852"/>
                    <a:pt x="194" y="10857"/>
                    <a:pt x="239" y="10857"/>
                  </a:cubicBezTo>
                  <a:cubicBezTo>
                    <a:pt x="476" y="10857"/>
                    <a:pt x="677" y="10726"/>
                    <a:pt x="901" y="10642"/>
                  </a:cubicBezTo>
                  <a:cubicBezTo>
                    <a:pt x="3336" y="9808"/>
                    <a:pt x="5804" y="9107"/>
                    <a:pt x="8306" y="8507"/>
                  </a:cubicBezTo>
                  <a:cubicBezTo>
                    <a:pt x="11242" y="7806"/>
                    <a:pt x="14177" y="7206"/>
                    <a:pt x="17112" y="6706"/>
                  </a:cubicBezTo>
                  <a:cubicBezTo>
                    <a:pt x="17546" y="6605"/>
                    <a:pt x="18180" y="6772"/>
                    <a:pt x="18380" y="6105"/>
                  </a:cubicBezTo>
                  <a:cubicBezTo>
                    <a:pt x="18914" y="4104"/>
                    <a:pt x="19481" y="2136"/>
                    <a:pt x="20081" y="1"/>
                  </a:cubicBezTo>
                  <a:close/>
                </a:path>
              </a:pathLst>
            </a:custGeom>
            <a:solidFill>
              <a:srgbClr val="BEA38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824;p70">
              <a:extLst>
                <a:ext uri="{FF2B5EF4-FFF2-40B4-BE49-F238E27FC236}">
                  <a16:creationId xmlns:a16="http://schemas.microsoft.com/office/drawing/2014/main" id="{439FB703-F1C5-5FE0-430E-896FF1935977}"/>
                </a:ext>
              </a:extLst>
            </p:cNvPr>
            <p:cNvSpPr/>
            <p:nvPr/>
          </p:nvSpPr>
          <p:spPr>
            <a:xfrm>
              <a:off x="7100900" y="3268125"/>
              <a:ext cx="52550" cy="37550"/>
            </a:xfrm>
            <a:custGeom>
              <a:avLst/>
              <a:gdLst/>
              <a:ahLst/>
              <a:cxnLst/>
              <a:rect l="l" t="t" r="r" b="b"/>
              <a:pathLst>
                <a:path w="2102" h="1502" extrusionOk="0">
                  <a:moveTo>
                    <a:pt x="2035" y="1"/>
                  </a:moveTo>
                  <a:lnTo>
                    <a:pt x="2035" y="1"/>
                  </a:lnTo>
                  <a:cubicBezTo>
                    <a:pt x="1335" y="434"/>
                    <a:pt x="534" y="801"/>
                    <a:pt x="0" y="1502"/>
                  </a:cubicBezTo>
                  <a:cubicBezTo>
                    <a:pt x="467" y="1402"/>
                    <a:pt x="868" y="1168"/>
                    <a:pt x="1301" y="935"/>
                  </a:cubicBezTo>
                  <a:cubicBezTo>
                    <a:pt x="1335" y="434"/>
                    <a:pt x="2102" y="535"/>
                    <a:pt x="2035" y="1"/>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825;p70">
              <a:extLst>
                <a:ext uri="{FF2B5EF4-FFF2-40B4-BE49-F238E27FC236}">
                  <a16:creationId xmlns:a16="http://schemas.microsoft.com/office/drawing/2014/main" id="{2A0C0D8A-DA3D-3465-C613-462ED7F57490}"/>
                </a:ext>
              </a:extLst>
            </p:cNvPr>
            <p:cNvSpPr/>
            <p:nvPr/>
          </p:nvSpPr>
          <p:spPr>
            <a:xfrm>
              <a:off x="6521325" y="4225350"/>
              <a:ext cx="1676225" cy="76500"/>
            </a:xfrm>
            <a:custGeom>
              <a:avLst/>
              <a:gdLst/>
              <a:ahLst/>
              <a:cxnLst/>
              <a:rect l="l" t="t" r="r" b="b"/>
              <a:pathLst>
                <a:path w="67049" h="3060" extrusionOk="0">
                  <a:moveTo>
                    <a:pt x="16332" y="1"/>
                  </a:moveTo>
                  <a:cubicBezTo>
                    <a:pt x="11897" y="1"/>
                    <a:pt x="7464" y="37"/>
                    <a:pt x="3036" y="173"/>
                  </a:cubicBezTo>
                  <a:cubicBezTo>
                    <a:pt x="2402" y="373"/>
                    <a:pt x="1768" y="339"/>
                    <a:pt x="1134" y="373"/>
                  </a:cubicBezTo>
                  <a:cubicBezTo>
                    <a:pt x="934" y="606"/>
                    <a:pt x="1034" y="840"/>
                    <a:pt x="1101" y="1073"/>
                  </a:cubicBezTo>
                  <a:cubicBezTo>
                    <a:pt x="1199" y="1489"/>
                    <a:pt x="1207" y="1815"/>
                    <a:pt x="902" y="1815"/>
                  </a:cubicBezTo>
                  <a:cubicBezTo>
                    <a:pt x="791" y="1815"/>
                    <a:pt x="639" y="1772"/>
                    <a:pt x="434" y="1674"/>
                  </a:cubicBezTo>
                  <a:cubicBezTo>
                    <a:pt x="369" y="1637"/>
                    <a:pt x="314" y="1620"/>
                    <a:pt x="268" y="1620"/>
                  </a:cubicBezTo>
                  <a:cubicBezTo>
                    <a:pt x="150" y="1620"/>
                    <a:pt x="91" y="1730"/>
                    <a:pt x="67" y="1874"/>
                  </a:cubicBezTo>
                  <a:cubicBezTo>
                    <a:pt x="0" y="2641"/>
                    <a:pt x="534" y="2841"/>
                    <a:pt x="1101" y="2941"/>
                  </a:cubicBezTo>
                  <a:cubicBezTo>
                    <a:pt x="1494" y="3016"/>
                    <a:pt x="1888" y="3060"/>
                    <a:pt x="2287" y="3060"/>
                  </a:cubicBezTo>
                  <a:cubicBezTo>
                    <a:pt x="2599" y="3060"/>
                    <a:pt x="2914" y="3033"/>
                    <a:pt x="3236" y="2975"/>
                  </a:cubicBezTo>
                  <a:cubicBezTo>
                    <a:pt x="3412" y="2816"/>
                    <a:pt x="3617" y="2778"/>
                    <a:pt x="3825" y="2778"/>
                  </a:cubicBezTo>
                  <a:cubicBezTo>
                    <a:pt x="4010" y="2778"/>
                    <a:pt x="4197" y="2808"/>
                    <a:pt x="4370" y="2808"/>
                  </a:cubicBezTo>
                  <a:lnTo>
                    <a:pt x="65380" y="2808"/>
                  </a:lnTo>
                  <a:cubicBezTo>
                    <a:pt x="66414" y="2808"/>
                    <a:pt x="66948" y="2408"/>
                    <a:pt x="67015" y="1674"/>
                  </a:cubicBezTo>
                  <a:cubicBezTo>
                    <a:pt x="67048" y="940"/>
                    <a:pt x="66548" y="473"/>
                    <a:pt x="65547" y="339"/>
                  </a:cubicBezTo>
                  <a:cubicBezTo>
                    <a:pt x="65013" y="339"/>
                    <a:pt x="64480" y="373"/>
                    <a:pt x="63979" y="373"/>
                  </a:cubicBezTo>
                  <a:cubicBezTo>
                    <a:pt x="62650" y="355"/>
                    <a:pt x="61323" y="349"/>
                    <a:pt x="59996" y="349"/>
                  </a:cubicBezTo>
                  <a:cubicBezTo>
                    <a:pt x="57275" y="349"/>
                    <a:pt x="54558" y="374"/>
                    <a:pt x="51840" y="374"/>
                  </a:cubicBezTo>
                  <a:cubicBezTo>
                    <a:pt x="48562" y="374"/>
                    <a:pt x="45283" y="337"/>
                    <a:pt x="41997" y="173"/>
                  </a:cubicBezTo>
                  <a:cubicBezTo>
                    <a:pt x="41776" y="246"/>
                    <a:pt x="41534" y="269"/>
                    <a:pt x="41294" y="269"/>
                  </a:cubicBezTo>
                  <a:cubicBezTo>
                    <a:pt x="41101" y="269"/>
                    <a:pt x="40908" y="254"/>
                    <a:pt x="40729" y="239"/>
                  </a:cubicBezTo>
                  <a:cubicBezTo>
                    <a:pt x="39095" y="106"/>
                    <a:pt x="37427" y="39"/>
                    <a:pt x="35792" y="39"/>
                  </a:cubicBezTo>
                  <a:cubicBezTo>
                    <a:pt x="34481" y="47"/>
                    <a:pt x="33169" y="50"/>
                    <a:pt x="31856" y="50"/>
                  </a:cubicBezTo>
                  <a:cubicBezTo>
                    <a:pt x="26685" y="50"/>
                    <a:pt x="21508" y="1"/>
                    <a:pt x="1633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826;p70">
              <a:extLst>
                <a:ext uri="{FF2B5EF4-FFF2-40B4-BE49-F238E27FC236}">
                  <a16:creationId xmlns:a16="http://schemas.microsoft.com/office/drawing/2014/main" id="{4296A110-0804-B8C8-FC9C-C0E339476C1A}"/>
                </a:ext>
              </a:extLst>
            </p:cNvPr>
            <p:cNvSpPr/>
            <p:nvPr/>
          </p:nvSpPr>
          <p:spPr>
            <a:xfrm>
              <a:off x="4464025" y="4225475"/>
              <a:ext cx="1682875" cy="79250"/>
            </a:xfrm>
            <a:custGeom>
              <a:avLst/>
              <a:gdLst/>
              <a:ahLst/>
              <a:cxnLst/>
              <a:rect l="l" t="t" r="r" b="b"/>
              <a:pathLst>
                <a:path w="67315" h="3170" extrusionOk="0">
                  <a:moveTo>
                    <a:pt x="62178" y="1"/>
                  </a:moveTo>
                  <a:cubicBezTo>
                    <a:pt x="50403" y="34"/>
                    <a:pt x="38628" y="34"/>
                    <a:pt x="26853" y="34"/>
                  </a:cubicBezTo>
                  <a:cubicBezTo>
                    <a:pt x="25518" y="34"/>
                    <a:pt x="24184" y="101"/>
                    <a:pt x="22850" y="101"/>
                  </a:cubicBezTo>
                  <a:cubicBezTo>
                    <a:pt x="21837" y="125"/>
                    <a:pt x="20807" y="248"/>
                    <a:pt x="19785" y="248"/>
                  </a:cubicBezTo>
                  <a:cubicBezTo>
                    <a:pt x="19359" y="248"/>
                    <a:pt x="18935" y="227"/>
                    <a:pt x="18513" y="168"/>
                  </a:cubicBezTo>
                  <a:cubicBezTo>
                    <a:pt x="18157" y="168"/>
                    <a:pt x="17802" y="153"/>
                    <a:pt x="17446" y="153"/>
                  </a:cubicBezTo>
                  <a:cubicBezTo>
                    <a:pt x="17268" y="153"/>
                    <a:pt x="17090" y="157"/>
                    <a:pt x="16912" y="168"/>
                  </a:cubicBezTo>
                  <a:cubicBezTo>
                    <a:pt x="14574" y="335"/>
                    <a:pt x="12235" y="377"/>
                    <a:pt x="9897" y="377"/>
                  </a:cubicBezTo>
                  <a:cubicBezTo>
                    <a:pt x="7461" y="377"/>
                    <a:pt x="5025" y="331"/>
                    <a:pt x="2589" y="331"/>
                  </a:cubicBezTo>
                  <a:cubicBezTo>
                    <a:pt x="2226" y="331"/>
                    <a:pt x="1864" y="332"/>
                    <a:pt x="1501" y="334"/>
                  </a:cubicBezTo>
                  <a:cubicBezTo>
                    <a:pt x="901" y="368"/>
                    <a:pt x="400" y="535"/>
                    <a:pt x="167" y="1168"/>
                  </a:cubicBezTo>
                  <a:cubicBezTo>
                    <a:pt x="0" y="1635"/>
                    <a:pt x="100" y="2036"/>
                    <a:pt x="400" y="2403"/>
                  </a:cubicBezTo>
                  <a:cubicBezTo>
                    <a:pt x="718" y="2778"/>
                    <a:pt x="1137" y="2804"/>
                    <a:pt x="1568" y="2804"/>
                  </a:cubicBezTo>
                  <a:cubicBezTo>
                    <a:pt x="1635" y="2804"/>
                    <a:pt x="1701" y="2803"/>
                    <a:pt x="1768" y="2803"/>
                  </a:cubicBezTo>
                  <a:lnTo>
                    <a:pt x="61944" y="2803"/>
                  </a:lnTo>
                  <a:cubicBezTo>
                    <a:pt x="62111" y="2803"/>
                    <a:pt x="62283" y="2778"/>
                    <a:pt x="62444" y="2778"/>
                  </a:cubicBezTo>
                  <a:cubicBezTo>
                    <a:pt x="62703" y="2778"/>
                    <a:pt x="62935" y="2841"/>
                    <a:pt x="63078" y="3170"/>
                  </a:cubicBezTo>
                  <a:cubicBezTo>
                    <a:pt x="63586" y="3038"/>
                    <a:pt x="64105" y="3023"/>
                    <a:pt x="64622" y="3023"/>
                  </a:cubicBezTo>
                  <a:cubicBezTo>
                    <a:pt x="64774" y="3023"/>
                    <a:pt x="64927" y="3024"/>
                    <a:pt x="65079" y="3024"/>
                  </a:cubicBezTo>
                  <a:cubicBezTo>
                    <a:pt x="65325" y="3024"/>
                    <a:pt x="65571" y="3021"/>
                    <a:pt x="65814" y="3003"/>
                  </a:cubicBezTo>
                  <a:cubicBezTo>
                    <a:pt x="66481" y="2936"/>
                    <a:pt x="66915" y="2603"/>
                    <a:pt x="67148" y="1969"/>
                  </a:cubicBezTo>
                  <a:cubicBezTo>
                    <a:pt x="67315" y="1469"/>
                    <a:pt x="67181" y="1002"/>
                    <a:pt x="66681" y="701"/>
                  </a:cubicBezTo>
                  <a:cubicBezTo>
                    <a:pt x="66617" y="683"/>
                    <a:pt x="66561" y="675"/>
                    <a:pt x="66512" y="675"/>
                  </a:cubicBezTo>
                  <a:cubicBezTo>
                    <a:pt x="66202" y="675"/>
                    <a:pt x="66158" y="1005"/>
                    <a:pt x="66014" y="1235"/>
                  </a:cubicBezTo>
                  <a:cubicBezTo>
                    <a:pt x="65900" y="1434"/>
                    <a:pt x="65835" y="1731"/>
                    <a:pt x="65590" y="1731"/>
                  </a:cubicBezTo>
                  <a:cubicBezTo>
                    <a:pt x="65548" y="1731"/>
                    <a:pt x="65501" y="1722"/>
                    <a:pt x="65447" y="1702"/>
                  </a:cubicBezTo>
                  <a:cubicBezTo>
                    <a:pt x="65113" y="1569"/>
                    <a:pt x="65280" y="1235"/>
                    <a:pt x="65313" y="968"/>
                  </a:cubicBezTo>
                  <a:cubicBezTo>
                    <a:pt x="65347" y="768"/>
                    <a:pt x="65447" y="568"/>
                    <a:pt x="65280" y="368"/>
                  </a:cubicBezTo>
                  <a:cubicBezTo>
                    <a:pt x="65047" y="301"/>
                    <a:pt x="64813" y="234"/>
                    <a:pt x="64580" y="168"/>
                  </a:cubicBezTo>
                  <a:cubicBezTo>
                    <a:pt x="64453" y="183"/>
                    <a:pt x="64328" y="190"/>
                    <a:pt x="64202" y="190"/>
                  </a:cubicBezTo>
                  <a:cubicBezTo>
                    <a:pt x="63535" y="190"/>
                    <a:pt x="62880" y="1"/>
                    <a:pt x="6217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827;p70">
              <a:extLst>
                <a:ext uri="{FF2B5EF4-FFF2-40B4-BE49-F238E27FC236}">
                  <a16:creationId xmlns:a16="http://schemas.microsoft.com/office/drawing/2014/main" id="{DD0F30DB-F27F-8816-52F8-6B8A7C8F66AB}"/>
                </a:ext>
              </a:extLst>
            </p:cNvPr>
            <p:cNvSpPr/>
            <p:nvPr/>
          </p:nvSpPr>
          <p:spPr>
            <a:xfrm>
              <a:off x="6086850" y="4076200"/>
              <a:ext cx="473675" cy="203425"/>
            </a:xfrm>
            <a:custGeom>
              <a:avLst/>
              <a:gdLst/>
              <a:ahLst/>
              <a:cxnLst/>
              <a:rect l="l" t="t" r="r" b="b"/>
              <a:pathLst>
                <a:path w="18947" h="8137" extrusionOk="0">
                  <a:moveTo>
                    <a:pt x="9707" y="1"/>
                  </a:moveTo>
                  <a:cubicBezTo>
                    <a:pt x="8173" y="101"/>
                    <a:pt x="6638" y="335"/>
                    <a:pt x="5204" y="1002"/>
                  </a:cubicBezTo>
                  <a:cubicBezTo>
                    <a:pt x="2902" y="2136"/>
                    <a:pt x="1434" y="4037"/>
                    <a:pt x="367" y="6339"/>
                  </a:cubicBezTo>
                  <a:cubicBezTo>
                    <a:pt x="267" y="6639"/>
                    <a:pt x="167" y="6906"/>
                    <a:pt x="100" y="7206"/>
                  </a:cubicBezTo>
                  <a:cubicBezTo>
                    <a:pt x="0" y="7573"/>
                    <a:pt x="67" y="7907"/>
                    <a:pt x="434" y="8073"/>
                  </a:cubicBezTo>
                  <a:cubicBezTo>
                    <a:pt x="508" y="8104"/>
                    <a:pt x="575" y="8118"/>
                    <a:pt x="636" y="8118"/>
                  </a:cubicBezTo>
                  <a:cubicBezTo>
                    <a:pt x="906" y="8118"/>
                    <a:pt x="1059" y="7851"/>
                    <a:pt x="1168" y="7606"/>
                  </a:cubicBezTo>
                  <a:cubicBezTo>
                    <a:pt x="1301" y="7306"/>
                    <a:pt x="1434" y="6973"/>
                    <a:pt x="1568" y="6672"/>
                  </a:cubicBezTo>
                  <a:cubicBezTo>
                    <a:pt x="2949" y="3126"/>
                    <a:pt x="6043" y="1184"/>
                    <a:pt x="9442" y="1184"/>
                  </a:cubicBezTo>
                  <a:cubicBezTo>
                    <a:pt x="10231" y="1184"/>
                    <a:pt x="11037" y="1288"/>
                    <a:pt x="11842" y="1502"/>
                  </a:cubicBezTo>
                  <a:cubicBezTo>
                    <a:pt x="14911" y="2303"/>
                    <a:pt x="16612" y="4671"/>
                    <a:pt x="17613" y="7573"/>
                  </a:cubicBezTo>
                  <a:cubicBezTo>
                    <a:pt x="17793" y="7805"/>
                    <a:pt x="17934" y="8137"/>
                    <a:pt x="18219" y="8137"/>
                  </a:cubicBezTo>
                  <a:cubicBezTo>
                    <a:pt x="18303" y="8137"/>
                    <a:pt x="18400" y="8108"/>
                    <a:pt x="18513" y="8040"/>
                  </a:cubicBezTo>
                  <a:cubicBezTo>
                    <a:pt x="18947" y="7773"/>
                    <a:pt x="18847" y="7340"/>
                    <a:pt x="18680" y="6973"/>
                  </a:cubicBezTo>
                  <a:cubicBezTo>
                    <a:pt x="18613" y="6772"/>
                    <a:pt x="18580" y="6572"/>
                    <a:pt x="18513" y="6372"/>
                  </a:cubicBezTo>
                  <a:cubicBezTo>
                    <a:pt x="17246" y="3870"/>
                    <a:pt x="15578" y="1736"/>
                    <a:pt x="12943" y="568"/>
                  </a:cubicBezTo>
                  <a:cubicBezTo>
                    <a:pt x="12809" y="535"/>
                    <a:pt x="12676" y="501"/>
                    <a:pt x="12542" y="501"/>
                  </a:cubicBezTo>
                  <a:cubicBezTo>
                    <a:pt x="12242" y="401"/>
                    <a:pt x="11942" y="301"/>
                    <a:pt x="11642" y="201"/>
                  </a:cubicBezTo>
                  <a:cubicBezTo>
                    <a:pt x="11275" y="201"/>
                    <a:pt x="10875" y="168"/>
                    <a:pt x="10508" y="134"/>
                  </a:cubicBezTo>
                  <a:cubicBezTo>
                    <a:pt x="10369" y="134"/>
                    <a:pt x="10238" y="156"/>
                    <a:pt x="10113" y="156"/>
                  </a:cubicBezTo>
                  <a:cubicBezTo>
                    <a:pt x="9968" y="156"/>
                    <a:pt x="9833" y="127"/>
                    <a:pt x="970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828;p70">
              <a:extLst>
                <a:ext uri="{FF2B5EF4-FFF2-40B4-BE49-F238E27FC236}">
                  <a16:creationId xmlns:a16="http://schemas.microsoft.com/office/drawing/2014/main" id="{74413797-B4B6-2DB3-57A2-28674D991EBC}"/>
                </a:ext>
              </a:extLst>
            </p:cNvPr>
            <p:cNvSpPr/>
            <p:nvPr/>
          </p:nvSpPr>
          <p:spPr>
            <a:xfrm>
              <a:off x="6979150" y="3826875"/>
              <a:ext cx="98425" cy="5025"/>
            </a:xfrm>
            <a:custGeom>
              <a:avLst/>
              <a:gdLst/>
              <a:ahLst/>
              <a:cxnLst/>
              <a:rect l="l" t="t" r="r" b="b"/>
              <a:pathLst>
                <a:path w="3937" h="201" extrusionOk="0">
                  <a:moveTo>
                    <a:pt x="1981" y="0"/>
                  </a:moveTo>
                  <a:cubicBezTo>
                    <a:pt x="1326" y="0"/>
                    <a:pt x="667" y="67"/>
                    <a:pt x="0" y="200"/>
                  </a:cubicBezTo>
                  <a:lnTo>
                    <a:pt x="3936" y="200"/>
                  </a:lnTo>
                  <a:cubicBezTo>
                    <a:pt x="3286" y="67"/>
                    <a:pt x="2635" y="0"/>
                    <a:pt x="1981" y="0"/>
                  </a:cubicBezTo>
                  <a:close/>
                </a:path>
              </a:pathLst>
            </a:custGeom>
            <a:solidFill>
              <a:srgbClr val="CAC8B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829;p70">
              <a:extLst>
                <a:ext uri="{FF2B5EF4-FFF2-40B4-BE49-F238E27FC236}">
                  <a16:creationId xmlns:a16="http://schemas.microsoft.com/office/drawing/2014/main" id="{4A11FF7A-BD95-92E7-7549-F30C69A95E4F}"/>
                </a:ext>
              </a:extLst>
            </p:cNvPr>
            <p:cNvSpPr/>
            <p:nvPr/>
          </p:nvSpPr>
          <p:spPr>
            <a:xfrm>
              <a:off x="5780800" y="3867675"/>
              <a:ext cx="252700" cy="322800"/>
            </a:xfrm>
            <a:custGeom>
              <a:avLst/>
              <a:gdLst/>
              <a:ahLst/>
              <a:cxnLst/>
              <a:rect l="l" t="t" r="r" b="b"/>
              <a:pathLst>
                <a:path w="10108" h="12912" extrusionOk="0">
                  <a:moveTo>
                    <a:pt x="796" y="1"/>
                  </a:moveTo>
                  <a:cubicBezTo>
                    <a:pt x="675" y="1"/>
                    <a:pt x="555" y="1"/>
                    <a:pt x="434" y="3"/>
                  </a:cubicBezTo>
                  <a:cubicBezTo>
                    <a:pt x="334" y="3"/>
                    <a:pt x="234" y="36"/>
                    <a:pt x="167" y="136"/>
                  </a:cubicBezTo>
                  <a:cubicBezTo>
                    <a:pt x="167" y="1270"/>
                    <a:pt x="167" y="2438"/>
                    <a:pt x="167" y="3605"/>
                  </a:cubicBezTo>
                  <a:cubicBezTo>
                    <a:pt x="0" y="3805"/>
                    <a:pt x="0" y="3972"/>
                    <a:pt x="167" y="4172"/>
                  </a:cubicBezTo>
                  <a:cubicBezTo>
                    <a:pt x="200" y="4306"/>
                    <a:pt x="200" y="4439"/>
                    <a:pt x="200" y="4606"/>
                  </a:cubicBezTo>
                  <a:cubicBezTo>
                    <a:pt x="400" y="5507"/>
                    <a:pt x="133" y="6474"/>
                    <a:pt x="300" y="7375"/>
                  </a:cubicBezTo>
                  <a:cubicBezTo>
                    <a:pt x="300" y="8309"/>
                    <a:pt x="334" y="9243"/>
                    <a:pt x="334" y="10177"/>
                  </a:cubicBezTo>
                  <a:cubicBezTo>
                    <a:pt x="200" y="10377"/>
                    <a:pt x="200" y="10544"/>
                    <a:pt x="334" y="10744"/>
                  </a:cubicBezTo>
                  <a:cubicBezTo>
                    <a:pt x="434" y="11144"/>
                    <a:pt x="234" y="11578"/>
                    <a:pt x="467" y="11978"/>
                  </a:cubicBezTo>
                  <a:cubicBezTo>
                    <a:pt x="1234" y="11678"/>
                    <a:pt x="1801" y="11077"/>
                    <a:pt x="2535" y="10910"/>
                  </a:cubicBezTo>
                  <a:cubicBezTo>
                    <a:pt x="2802" y="10810"/>
                    <a:pt x="3036" y="10777"/>
                    <a:pt x="3269" y="10610"/>
                  </a:cubicBezTo>
                  <a:cubicBezTo>
                    <a:pt x="4361" y="9975"/>
                    <a:pt x="4728" y="9626"/>
                    <a:pt x="5064" y="9626"/>
                  </a:cubicBezTo>
                  <a:cubicBezTo>
                    <a:pt x="5414" y="9626"/>
                    <a:pt x="5730" y="10008"/>
                    <a:pt x="6805" y="10844"/>
                  </a:cubicBezTo>
                  <a:cubicBezTo>
                    <a:pt x="6905" y="10910"/>
                    <a:pt x="6972" y="11011"/>
                    <a:pt x="7072" y="11077"/>
                  </a:cubicBezTo>
                  <a:cubicBezTo>
                    <a:pt x="7405" y="11311"/>
                    <a:pt x="7772" y="11544"/>
                    <a:pt x="8173" y="11644"/>
                  </a:cubicBezTo>
                  <a:cubicBezTo>
                    <a:pt x="8673" y="12045"/>
                    <a:pt x="9207" y="12412"/>
                    <a:pt x="9874" y="12912"/>
                  </a:cubicBezTo>
                  <a:cubicBezTo>
                    <a:pt x="9940" y="9042"/>
                    <a:pt x="10007" y="5407"/>
                    <a:pt x="10074" y="1771"/>
                  </a:cubicBezTo>
                  <a:cubicBezTo>
                    <a:pt x="10107" y="1671"/>
                    <a:pt x="10107" y="1570"/>
                    <a:pt x="10007" y="1470"/>
                  </a:cubicBezTo>
                  <a:cubicBezTo>
                    <a:pt x="9707" y="1237"/>
                    <a:pt x="9340" y="1170"/>
                    <a:pt x="8973" y="1103"/>
                  </a:cubicBezTo>
                  <a:cubicBezTo>
                    <a:pt x="6320" y="368"/>
                    <a:pt x="3575" y="1"/>
                    <a:pt x="79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830;p70">
              <a:extLst>
                <a:ext uri="{FF2B5EF4-FFF2-40B4-BE49-F238E27FC236}">
                  <a16:creationId xmlns:a16="http://schemas.microsoft.com/office/drawing/2014/main" id="{18965EDB-C0C2-398B-07E6-AC48A9E72F3D}"/>
                </a:ext>
              </a:extLst>
            </p:cNvPr>
            <p:cNvSpPr/>
            <p:nvPr/>
          </p:nvSpPr>
          <p:spPr>
            <a:xfrm>
              <a:off x="6040975" y="4100925"/>
              <a:ext cx="561250" cy="235500"/>
            </a:xfrm>
            <a:custGeom>
              <a:avLst/>
              <a:gdLst/>
              <a:ahLst/>
              <a:cxnLst/>
              <a:rect l="l" t="t" r="r" b="b"/>
              <a:pathLst>
                <a:path w="22450" h="9420" extrusionOk="0">
                  <a:moveTo>
                    <a:pt x="11467" y="0"/>
                  </a:moveTo>
                  <a:cubicBezTo>
                    <a:pt x="11294" y="0"/>
                    <a:pt x="11119" y="5"/>
                    <a:pt x="10942" y="13"/>
                  </a:cubicBezTo>
                  <a:cubicBezTo>
                    <a:pt x="7639" y="179"/>
                    <a:pt x="5271" y="1747"/>
                    <a:pt x="3636" y="4549"/>
                  </a:cubicBezTo>
                  <a:cubicBezTo>
                    <a:pt x="3470" y="4883"/>
                    <a:pt x="3236" y="5250"/>
                    <a:pt x="3403" y="5683"/>
                  </a:cubicBezTo>
                  <a:cubicBezTo>
                    <a:pt x="3837" y="6017"/>
                    <a:pt x="4103" y="6417"/>
                    <a:pt x="3837" y="6951"/>
                  </a:cubicBezTo>
                  <a:cubicBezTo>
                    <a:pt x="3615" y="7458"/>
                    <a:pt x="3213" y="7754"/>
                    <a:pt x="2630" y="7754"/>
                  </a:cubicBezTo>
                  <a:cubicBezTo>
                    <a:pt x="2599" y="7754"/>
                    <a:pt x="2568" y="7753"/>
                    <a:pt x="2536" y="7752"/>
                  </a:cubicBezTo>
                  <a:cubicBezTo>
                    <a:pt x="2324" y="7740"/>
                    <a:pt x="2117" y="7737"/>
                    <a:pt x="1910" y="7737"/>
                  </a:cubicBezTo>
                  <a:cubicBezTo>
                    <a:pt x="1498" y="7737"/>
                    <a:pt x="1090" y="7752"/>
                    <a:pt x="668" y="7752"/>
                  </a:cubicBezTo>
                  <a:cubicBezTo>
                    <a:pt x="367" y="7752"/>
                    <a:pt x="67" y="7752"/>
                    <a:pt x="0" y="8152"/>
                  </a:cubicBezTo>
                  <a:cubicBezTo>
                    <a:pt x="201" y="9086"/>
                    <a:pt x="868" y="9419"/>
                    <a:pt x="1702" y="9419"/>
                  </a:cubicBezTo>
                  <a:lnTo>
                    <a:pt x="20715" y="9419"/>
                  </a:lnTo>
                  <a:cubicBezTo>
                    <a:pt x="21649" y="9419"/>
                    <a:pt x="22283" y="8952"/>
                    <a:pt x="22450" y="7952"/>
                  </a:cubicBezTo>
                  <a:cubicBezTo>
                    <a:pt x="22207" y="7769"/>
                    <a:pt x="21942" y="7725"/>
                    <a:pt x="21673" y="7725"/>
                  </a:cubicBezTo>
                  <a:cubicBezTo>
                    <a:pt x="21424" y="7725"/>
                    <a:pt x="21171" y="7763"/>
                    <a:pt x="20926" y="7763"/>
                  </a:cubicBezTo>
                  <a:cubicBezTo>
                    <a:pt x="20855" y="7763"/>
                    <a:pt x="20785" y="7760"/>
                    <a:pt x="20715" y="7752"/>
                  </a:cubicBezTo>
                  <a:cubicBezTo>
                    <a:pt x="20048" y="7651"/>
                    <a:pt x="19281" y="7618"/>
                    <a:pt x="19448" y="6584"/>
                  </a:cubicBezTo>
                  <a:cubicBezTo>
                    <a:pt x="19648" y="6317"/>
                    <a:pt x="19548" y="6050"/>
                    <a:pt x="19448" y="5783"/>
                  </a:cubicBezTo>
                  <a:cubicBezTo>
                    <a:pt x="18747" y="4282"/>
                    <a:pt x="17947" y="2881"/>
                    <a:pt x="16646" y="1814"/>
                  </a:cubicBezTo>
                  <a:cubicBezTo>
                    <a:pt x="15114" y="527"/>
                    <a:pt x="13414" y="0"/>
                    <a:pt x="11467"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831;p70">
              <a:extLst>
                <a:ext uri="{FF2B5EF4-FFF2-40B4-BE49-F238E27FC236}">
                  <a16:creationId xmlns:a16="http://schemas.microsoft.com/office/drawing/2014/main" id="{7CE00D18-207E-D224-A16C-EB96A1136732}"/>
                </a:ext>
              </a:extLst>
            </p:cNvPr>
            <p:cNvSpPr/>
            <p:nvPr/>
          </p:nvSpPr>
          <p:spPr>
            <a:xfrm>
              <a:off x="6597200" y="4183575"/>
              <a:ext cx="974050" cy="50725"/>
            </a:xfrm>
            <a:custGeom>
              <a:avLst/>
              <a:gdLst/>
              <a:ahLst/>
              <a:cxnLst/>
              <a:rect l="l" t="t" r="r" b="b"/>
              <a:pathLst>
                <a:path w="38962" h="2029" extrusionOk="0">
                  <a:moveTo>
                    <a:pt x="15286" y="1"/>
                  </a:moveTo>
                  <a:cubicBezTo>
                    <a:pt x="13709" y="1"/>
                    <a:pt x="12128" y="53"/>
                    <a:pt x="10542" y="176"/>
                  </a:cubicBezTo>
                  <a:cubicBezTo>
                    <a:pt x="7006" y="443"/>
                    <a:pt x="3436" y="876"/>
                    <a:pt x="1" y="1844"/>
                  </a:cubicBezTo>
                  <a:cubicBezTo>
                    <a:pt x="153" y="1996"/>
                    <a:pt x="327" y="2029"/>
                    <a:pt x="499" y="2029"/>
                  </a:cubicBezTo>
                  <a:cubicBezTo>
                    <a:pt x="627" y="2029"/>
                    <a:pt x="754" y="2010"/>
                    <a:pt x="868" y="2010"/>
                  </a:cubicBezTo>
                  <a:lnTo>
                    <a:pt x="37894" y="2010"/>
                  </a:lnTo>
                  <a:cubicBezTo>
                    <a:pt x="38052" y="2010"/>
                    <a:pt x="38215" y="2029"/>
                    <a:pt x="38374" y="2029"/>
                  </a:cubicBezTo>
                  <a:cubicBezTo>
                    <a:pt x="38586" y="2029"/>
                    <a:pt x="38790" y="1996"/>
                    <a:pt x="38962" y="1844"/>
                  </a:cubicBezTo>
                  <a:cubicBezTo>
                    <a:pt x="35926" y="1577"/>
                    <a:pt x="32857" y="1310"/>
                    <a:pt x="29789" y="976"/>
                  </a:cubicBezTo>
                  <a:cubicBezTo>
                    <a:pt x="24955" y="498"/>
                    <a:pt x="20139" y="1"/>
                    <a:pt x="15286" y="1"/>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832;p70">
              <a:extLst>
                <a:ext uri="{FF2B5EF4-FFF2-40B4-BE49-F238E27FC236}">
                  <a16:creationId xmlns:a16="http://schemas.microsoft.com/office/drawing/2014/main" id="{F3DBF80D-48D2-5A2F-A7A9-2B5D198205A6}"/>
                </a:ext>
              </a:extLst>
            </p:cNvPr>
            <p:cNvSpPr/>
            <p:nvPr/>
          </p:nvSpPr>
          <p:spPr>
            <a:xfrm>
              <a:off x="4926850" y="4182950"/>
              <a:ext cx="1151675" cy="51350"/>
            </a:xfrm>
            <a:custGeom>
              <a:avLst/>
              <a:gdLst/>
              <a:ahLst/>
              <a:cxnLst/>
              <a:rect l="l" t="t" r="r" b="b"/>
              <a:pathLst>
                <a:path w="46067" h="2054" extrusionOk="0">
                  <a:moveTo>
                    <a:pt x="31628" y="0"/>
                  </a:moveTo>
                  <a:cubicBezTo>
                    <a:pt x="30815" y="0"/>
                    <a:pt x="30001" y="12"/>
                    <a:pt x="29188" y="34"/>
                  </a:cubicBezTo>
                  <a:cubicBezTo>
                    <a:pt x="19448" y="268"/>
                    <a:pt x="9741" y="1335"/>
                    <a:pt x="0" y="1869"/>
                  </a:cubicBezTo>
                  <a:cubicBezTo>
                    <a:pt x="153" y="2021"/>
                    <a:pt x="338" y="2054"/>
                    <a:pt x="531" y="2054"/>
                  </a:cubicBezTo>
                  <a:cubicBezTo>
                    <a:pt x="676" y="2054"/>
                    <a:pt x="825" y="2035"/>
                    <a:pt x="968" y="2035"/>
                  </a:cubicBezTo>
                  <a:lnTo>
                    <a:pt x="45199" y="2035"/>
                  </a:lnTo>
                  <a:cubicBezTo>
                    <a:pt x="45328" y="2035"/>
                    <a:pt x="45463" y="2054"/>
                    <a:pt x="45593" y="2054"/>
                  </a:cubicBezTo>
                  <a:cubicBezTo>
                    <a:pt x="45767" y="2054"/>
                    <a:pt x="45933" y="2021"/>
                    <a:pt x="46067" y="1869"/>
                  </a:cubicBezTo>
                  <a:cubicBezTo>
                    <a:pt x="45433" y="1669"/>
                    <a:pt x="44766" y="1435"/>
                    <a:pt x="44098" y="1268"/>
                  </a:cubicBezTo>
                  <a:cubicBezTo>
                    <a:pt x="39992" y="319"/>
                    <a:pt x="35816" y="0"/>
                    <a:pt x="31628" y="0"/>
                  </a:cubicBezTo>
                  <a:close/>
                </a:path>
              </a:pathLst>
            </a:custGeom>
            <a:solidFill>
              <a:srgbClr val="66575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833;p70">
              <a:extLst>
                <a:ext uri="{FF2B5EF4-FFF2-40B4-BE49-F238E27FC236}">
                  <a16:creationId xmlns:a16="http://schemas.microsoft.com/office/drawing/2014/main" id="{69AD1FEE-3B3C-6D10-3EC0-EDA710C32B46}"/>
                </a:ext>
              </a:extLst>
            </p:cNvPr>
            <p:cNvSpPr/>
            <p:nvPr/>
          </p:nvSpPr>
          <p:spPr>
            <a:xfrm>
              <a:off x="5789125" y="3848550"/>
              <a:ext cx="254375" cy="58400"/>
            </a:xfrm>
            <a:custGeom>
              <a:avLst/>
              <a:gdLst/>
              <a:ahLst/>
              <a:cxnLst/>
              <a:rect l="l" t="t" r="r" b="b"/>
              <a:pathLst>
                <a:path w="10175" h="2336" extrusionOk="0">
                  <a:moveTo>
                    <a:pt x="1902" y="67"/>
                  </a:moveTo>
                  <a:cubicBezTo>
                    <a:pt x="1168" y="101"/>
                    <a:pt x="368" y="0"/>
                    <a:pt x="1" y="868"/>
                  </a:cubicBezTo>
                  <a:cubicBezTo>
                    <a:pt x="81" y="1048"/>
                    <a:pt x="197" y="1084"/>
                    <a:pt x="334" y="1084"/>
                  </a:cubicBezTo>
                  <a:cubicBezTo>
                    <a:pt x="426" y="1084"/>
                    <a:pt x="528" y="1068"/>
                    <a:pt x="634" y="1068"/>
                  </a:cubicBezTo>
                  <a:cubicBezTo>
                    <a:pt x="927" y="1056"/>
                    <a:pt x="1220" y="1048"/>
                    <a:pt x="1513" y="1048"/>
                  </a:cubicBezTo>
                  <a:cubicBezTo>
                    <a:pt x="2021" y="1048"/>
                    <a:pt x="2529" y="1071"/>
                    <a:pt x="3036" y="1135"/>
                  </a:cubicBezTo>
                  <a:cubicBezTo>
                    <a:pt x="5271" y="1368"/>
                    <a:pt x="7506" y="1802"/>
                    <a:pt x="9708" y="2335"/>
                  </a:cubicBezTo>
                  <a:cubicBezTo>
                    <a:pt x="10175" y="2102"/>
                    <a:pt x="10141" y="1802"/>
                    <a:pt x="9908" y="1435"/>
                  </a:cubicBezTo>
                  <a:cubicBezTo>
                    <a:pt x="7306" y="568"/>
                    <a:pt x="4604" y="201"/>
                    <a:pt x="1902" y="67"/>
                  </a:cubicBezTo>
                  <a:close/>
                </a:path>
              </a:pathLst>
            </a:custGeom>
            <a:solidFill>
              <a:srgbClr val="986E2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 name="Google Shape;834;p70">
              <a:extLst>
                <a:ext uri="{FF2B5EF4-FFF2-40B4-BE49-F238E27FC236}">
                  <a16:creationId xmlns:a16="http://schemas.microsoft.com/office/drawing/2014/main" id="{B284852A-B9B5-8DE6-C620-6BB252E936E0}"/>
                </a:ext>
              </a:extLst>
            </p:cNvPr>
            <p:cNvSpPr/>
            <p:nvPr/>
          </p:nvSpPr>
          <p:spPr>
            <a:xfrm>
              <a:off x="6568850" y="3883300"/>
              <a:ext cx="1288450" cy="137775"/>
            </a:xfrm>
            <a:custGeom>
              <a:avLst/>
              <a:gdLst/>
              <a:ahLst/>
              <a:cxnLst/>
              <a:rect l="l" t="t" r="r" b="b"/>
              <a:pathLst>
                <a:path w="51538" h="5511" extrusionOk="0">
                  <a:moveTo>
                    <a:pt x="18760" y="0"/>
                  </a:moveTo>
                  <a:cubicBezTo>
                    <a:pt x="13883" y="0"/>
                    <a:pt x="9161" y="929"/>
                    <a:pt x="4570" y="2647"/>
                  </a:cubicBezTo>
                  <a:cubicBezTo>
                    <a:pt x="3003" y="3214"/>
                    <a:pt x="1435" y="3881"/>
                    <a:pt x="1" y="4815"/>
                  </a:cubicBezTo>
                  <a:cubicBezTo>
                    <a:pt x="1535" y="4281"/>
                    <a:pt x="3003" y="3681"/>
                    <a:pt x="4537" y="3180"/>
                  </a:cubicBezTo>
                  <a:cubicBezTo>
                    <a:pt x="8573" y="1813"/>
                    <a:pt x="12676" y="912"/>
                    <a:pt x="16979" y="745"/>
                  </a:cubicBezTo>
                  <a:cubicBezTo>
                    <a:pt x="17444" y="731"/>
                    <a:pt x="17909" y="725"/>
                    <a:pt x="18373" y="725"/>
                  </a:cubicBezTo>
                  <a:cubicBezTo>
                    <a:pt x="22366" y="725"/>
                    <a:pt x="26314" y="1218"/>
                    <a:pt x="30289" y="1846"/>
                  </a:cubicBezTo>
                  <a:cubicBezTo>
                    <a:pt x="36226" y="2780"/>
                    <a:pt x="42164" y="3948"/>
                    <a:pt x="48102" y="5015"/>
                  </a:cubicBezTo>
                  <a:cubicBezTo>
                    <a:pt x="49069" y="5214"/>
                    <a:pt x="50012" y="5510"/>
                    <a:pt x="51014" y="5510"/>
                  </a:cubicBezTo>
                  <a:cubicBezTo>
                    <a:pt x="51186" y="5510"/>
                    <a:pt x="51361" y="5502"/>
                    <a:pt x="51537" y="5482"/>
                  </a:cubicBezTo>
                  <a:cubicBezTo>
                    <a:pt x="48502" y="4782"/>
                    <a:pt x="45466" y="4048"/>
                    <a:pt x="42397" y="3414"/>
                  </a:cubicBezTo>
                  <a:cubicBezTo>
                    <a:pt x="39062" y="2713"/>
                    <a:pt x="35693" y="2080"/>
                    <a:pt x="32324" y="1446"/>
                  </a:cubicBezTo>
                  <a:cubicBezTo>
                    <a:pt x="28454" y="712"/>
                    <a:pt x="24551" y="245"/>
                    <a:pt x="20615" y="45"/>
                  </a:cubicBezTo>
                  <a:cubicBezTo>
                    <a:pt x="19994" y="15"/>
                    <a:pt x="19376" y="0"/>
                    <a:pt x="1876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835;p70">
              <a:extLst>
                <a:ext uri="{FF2B5EF4-FFF2-40B4-BE49-F238E27FC236}">
                  <a16:creationId xmlns:a16="http://schemas.microsoft.com/office/drawing/2014/main" id="{07EBB94D-DF67-74EB-DAA9-5D63796CE049}"/>
                </a:ext>
              </a:extLst>
            </p:cNvPr>
            <p:cNvSpPr/>
            <p:nvPr/>
          </p:nvSpPr>
          <p:spPr>
            <a:xfrm>
              <a:off x="6568025" y="3982950"/>
              <a:ext cx="803925" cy="105800"/>
            </a:xfrm>
            <a:custGeom>
              <a:avLst/>
              <a:gdLst/>
              <a:ahLst/>
              <a:cxnLst/>
              <a:rect l="l" t="t" r="r" b="b"/>
              <a:pathLst>
                <a:path w="32157" h="4232" extrusionOk="0">
                  <a:moveTo>
                    <a:pt x="18432" y="0"/>
                  </a:moveTo>
                  <a:cubicBezTo>
                    <a:pt x="12165" y="0"/>
                    <a:pt x="6004" y="1171"/>
                    <a:pt x="0" y="4231"/>
                  </a:cubicBezTo>
                  <a:cubicBezTo>
                    <a:pt x="6421" y="1536"/>
                    <a:pt x="12993" y="477"/>
                    <a:pt x="19656" y="477"/>
                  </a:cubicBezTo>
                  <a:cubicBezTo>
                    <a:pt x="23793" y="477"/>
                    <a:pt x="27965" y="885"/>
                    <a:pt x="32156" y="1563"/>
                  </a:cubicBezTo>
                  <a:cubicBezTo>
                    <a:pt x="27540" y="611"/>
                    <a:pt x="22958" y="0"/>
                    <a:pt x="18432"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836;p70">
              <a:extLst>
                <a:ext uri="{FF2B5EF4-FFF2-40B4-BE49-F238E27FC236}">
                  <a16:creationId xmlns:a16="http://schemas.microsoft.com/office/drawing/2014/main" id="{6F758DBF-50B2-6949-D249-0EB6FF614AF9}"/>
                </a:ext>
              </a:extLst>
            </p:cNvPr>
            <p:cNvSpPr/>
            <p:nvPr/>
          </p:nvSpPr>
          <p:spPr>
            <a:xfrm>
              <a:off x="6658075" y="4079275"/>
              <a:ext cx="633825" cy="61175"/>
            </a:xfrm>
            <a:custGeom>
              <a:avLst/>
              <a:gdLst/>
              <a:ahLst/>
              <a:cxnLst/>
              <a:rect l="l" t="t" r="r" b="b"/>
              <a:pathLst>
                <a:path w="25353" h="2447" extrusionOk="0">
                  <a:moveTo>
                    <a:pt x="13349" y="1"/>
                  </a:moveTo>
                  <a:cubicBezTo>
                    <a:pt x="8869" y="1"/>
                    <a:pt x="4416" y="663"/>
                    <a:pt x="1" y="2446"/>
                  </a:cubicBezTo>
                  <a:cubicBezTo>
                    <a:pt x="4691" y="970"/>
                    <a:pt x="9412" y="426"/>
                    <a:pt x="14154" y="426"/>
                  </a:cubicBezTo>
                  <a:cubicBezTo>
                    <a:pt x="17876" y="426"/>
                    <a:pt x="21611" y="761"/>
                    <a:pt x="25352" y="1246"/>
                  </a:cubicBezTo>
                  <a:cubicBezTo>
                    <a:pt x="21334" y="524"/>
                    <a:pt x="17331" y="1"/>
                    <a:pt x="13349"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837;p70">
              <a:extLst>
                <a:ext uri="{FF2B5EF4-FFF2-40B4-BE49-F238E27FC236}">
                  <a16:creationId xmlns:a16="http://schemas.microsoft.com/office/drawing/2014/main" id="{25931FF7-23AB-1ECB-C53D-C9E672C89E37}"/>
                </a:ext>
              </a:extLst>
            </p:cNvPr>
            <p:cNvSpPr/>
            <p:nvPr/>
          </p:nvSpPr>
          <p:spPr>
            <a:xfrm>
              <a:off x="4968550" y="3846625"/>
              <a:ext cx="867300" cy="134550"/>
            </a:xfrm>
            <a:custGeom>
              <a:avLst/>
              <a:gdLst/>
              <a:ahLst/>
              <a:cxnLst/>
              <a:rect l="l" t="t" r="r" b="b"/>
              <a:pathLst>
                <a:path w="34692" h="5382" extrusionOk="0">
                  <a:moveTo>
                    <a:pt x="34175" y="0"/>
                  </a:moveTo>
                  <a:cubicBezTo>
                    <a:pt x="34052" y="0"/>
                    <a:pt x="33924" y="11"/>
                    <a:pt x="33791" y="11"/>
                  </a:cubicBezTo>
                  <a:cubicBezTo>
                    <a:pt x="30689" y="11"/>
                    <a:pt x="27620" y="11"/>
                    <a:pt x="24518" y="344"/>
                  </a:cubicBezTo>
                  <a:cubicBezTo>
                    <a:pt x="21516" y="645"/>
                    <a:pt x="18547" y="1078"/>
                    <a:pt x="15611" y="1612"/>
                  </a:cubicBezTo>
                  <a:cubicBezTo>
                    <a:pt x="12042" y="2246"/>
                    <a:pt x="8540" y="3180"/>
                    <a:pt x="5004" y="3980"/>
                  </a:cubicBezTo>
                  <a:cubicBezTo>
                    <a:pt x="3336" y="4347"/>
                    <a:pt x="1668" y="4814"/>
                    <a:pt x="0" y="5248"/>
                  </a:cubicBezTo>
                  <a:cubicBezTo>
                    <a:pt x="134" y="5337"/>
                    <a:pt x="267" y="5381"/>
                    <a:pt x="391" y="5381"/>
                  </a:cubicBezTo>
                  <a:cubicBezTo>
                    <a:pt x="452" y="5381"/>
                    <a:pt x="512" y="5370"/>
                    <a:pt x="567" y="5348"/>
                  </a:cubicBezTo>
                  <a:cubicBezTo>
                    <a:pt x="6471" y="3947"/>
                    <a:pt x="12376" y="2679"/>
                    <a:pt x="18380" y="1812"/>
                  </a:cubicBezTo>
                  <a:cubicBezTo>
                    <a:pt x="22333" y="1227"/>
                    <a:pt x="26309" y="945"/>
                    <a:pt x="30288" y="945"/>
                  </a:cubicBezTo>
                  <a:cubicBezTo>
                    <a:pt x="31078" y="945"/>
                    <a:pt x="31867" y="956"/>
                    <a:pt x="32657" y="978"/>
                  </a:cubicBezTo>
                  <a:cubicBezTo>
                    <a:pt x="32724" y="945"/>
                    <a:pt x="32790" y="945"/>
                    <a:pt x="32824" y="945"/>
                  </a:cubicBezTo>
                  <a:cubicBezTo>
                    <a:pt x="33391" y="544"/>
                    <a:pt x="34125" y="544"/>
                    <a:pt x="34692" y="144"/>
                  </a:cubicBezTo>
                  <a:cubicBezTo>
                    <a:pt x="34531" y="24"/>
                    <a:pt x="34359" y="0"/>
                    <a:pt x="34175"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838;p70">
              <a:extLst>
                <a:ext uri="{FF2B5EF4-FFF2-40B4-BE49-F238E27FC236}">
                  <a16:creationId xmlns:a16="http://schemas.microsoft.com/office/drawing/2014/main" id="{CDCCF4FF-C504-80B5-E78E-39C4FFAD3F88}"/>
                </a:ext>
              </a:extLst>
            </p:cNvPr>
            <p:cNvSpPr/>
            <p:nvPr/>
          </p:nvSpPr>
          <p:spPr>
            <a:xfrm>
              <a:off x="5132000" y="4031975"/>
              <a:ext cx="656850" cy="60100"/>
            </a:xfrm>
            <a:custGeom>
              <a:avLst/>
              <a:gdLst/>
              <a:ahLst/>
              <a:cxnLst/>
              <a:rect l="l" t="t" r="r" b="b"/>
              <a:pathLst>
                <a:path w="26274" h="2404" extrusionOk="0">
                  <a:moveTo>
                    <a:pt x="21650" y="0"/>
                  </a:moveTo>
                  <a:cubicBezTo>
                    <a:pt x="19355" y="0"/>
                    <a:pt x="17052" y="131"/>
                    <a:pt x="14777" y="302"/>
                  </a:cubicBezTo>
                  <a:cubicBezTo>
                    <a:pt x="11775" y="502"/>
                    <a:pt x="8806" y="869"/>
                    <a:pt x="5838" y="1336"/>
                  </a:cubicBezTo>
                  <a:cubicBezTo>
                    <a:pt x="3903" y="1670"/>
                    <a:pt x="1935" y="1870"/>
                    <a:pt x="0" y="2404"/>
                  </a:cubicBezTo>
                  <a:cubicBezTo>
                    <a:pt x="6878" y="1534"/>
                    <a:pt x="13756" y="581"/>
                    <a:pt x="20700" y="581"/>
                  </a:cubicBezTo>
                  <a:cubicBezTo>
                    <a:pt x="22546" y="581"/>
                    <a:pt x="24396" y="649"/>
                    <a:pt x="26252" y="803"/>
                  </a:cubicBezTo>
                  <a:cubicBezTo>
                    <a:pt x="26273" y="212"/>
                    <a:pt x="26161" y="115"/>
                    <a:pt x="25941" y="115"/>
                  </a:cubicBezTo>
                  <a:cubicBezTo>
                    <a:pt x="25833" y="115"/>
                    <a:pt x="25699" y="138"/>
                    <a:pt x="25542" y="138"/>
                  </a:cubicBezTo>
                  <a:cubicBezTo>
                    <a:pt x="25513" y="138"/>
                    <a:pt x="25483" y="137"/>
                    <a:pt x="25452" y="135"/>
                  </a:cubicBezTo>
                  <a:cubicBezTo>
                    <a:pt x="24191" y="40"/>
                    <a:pt x="22921" y="0"/>
                    <a:pt x="21650"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839;p70">
              <a:extLst>
                <a:ext uri="{FF2B5EF4-FFF2-40B4-BE49-F238E27FC236}">
                  <a16:creationId xmlns:a16="http://schemas.microsoft.com/office/drawing/2014/main" id="{53CA9E7F-5D29-547C-E525-1A9D28D88104}"/>
                </a:ext>
              </a:extLst>
            </p:cNvPr>
            <p:cNvSpPr/>
            <p:nvPr/>
          </p:nvSpPr>
          <p:spPr>
            <a:xfrm>
              <a:off x="5222050" y="4120775"/>
              <a:ext cx="567100" cy="37175"/>
            </a:xfrm>
            <a:custGeom>
              <a:avLst/>
              <a:gdLst/>
              <a:ahLst/>
              <a:cxnLst/>
              <a:rect l="l" t="t" r="r" b="b"/>
              <a:pathLst>
                <a:path w="22684" h="1487" extrusionOk="0">
                  <a:moveTo>
                    <a:pt x="18213" y="0"/>
                  </a:moveTo>
                  <a:cubicBezTo>
                    <a:pt x="12110" y="0"/>
                    <a:pt x="6034" y="334"/>
                    <a:pt x="1" y="1487"/>
                  </a:cubicBezTo>
                  <a:cubicBezTo>
                    <a:pt x="5667" y="860"/>
                    <a:pt x="11333" y="497"/>
                    <a:pt x="17028" y="497"/>
                  </a:cubicBezTo>
                  <a:cubicBezTo>
                    <a:pt x="18910" y="497"/>
                    <a:pt x="20795" y="537"/>
                    <a:pt x="22684" y="620"/>
                  </a:cubicBezTo>
                  <a:cubicBezTo>
                    <a:pt x="22684" y="420"/>
                    <a:pt x="22684" y="253"/>
                    <a:pt x="22684" y="53"/>
                  </a:cubicBezTo>
                  <a:cubicBezTo>
                    <a:pt x="21192" y="20"/>
                    <a:pt x="19701" y="0"/>
                    <a:pt x="182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840;p70">
              <a:extLst>
                <a:ext uri="{FF2B5EF4-FFF2-40B4-BE49-F238E27FC236}">
                  <a16:creationId xmlns:a16="http://schemas.microsoft.com/office/drawing/2014/main" id="{6BF19E7A-0339-A875-F595-B433BAD759C3}"/>
                </a:ext>
              </a:extLst>
            </p:cNvPr>
            <p:cNvSpPr/>
            <p:nvPr/>
          </p:nvSpPr>
          <p:spPr>
            <a:xfrm>
              <a:off x="5318800" y="3954400"/>
              <a:ext cx="466175" cy="41775"/>
            </a:xfrm>
            <a:custGeom>
              <a:avLst/>
              <a:gdLst/>
              <a:ahLst/>
              <a:cxnLst/>
              <a:rect l="l" t="t" r="r" b="b"/>
              <a:pathLst>
                <a:path w="18647" h="1671" extrusionOk="0">
                  <a:moveTo>
                    <a:pt x="17861" y="0"/>
                  </a:moveTo>
                  <a:cubicBezTo>
                    <a:pt x="17756" y="0"/>
                    <a:pt x="17651" y="3"/>
                    <a:pt x="17546" y="3"/>
                  </a:cubicBezTo>
                  <a:cubicBezTo>
                    <a:pt x="17373" y="1"/>
                    <a:pt x="17201" y="1"/>
                    <a:pt x="17028" y="1"/>
                  </a:cubicBezTo>
                  <a:cubicBezTo>
                    <a:pt x="13468" y="1"/>
                    <a:pt x="9938" y="323"/>
                    <a:pt x="6438" y="737"/>
                  </a:cubicBezTo>
                  <a:cubicBezTo>
                    <a:pt x="4270" y="1004"/>
                    <a:pt x="2135" y="1370"/>
                    <a:pt x="0" y="1671"/>
                  </a:cubicBezTo>
                  <a:cubicBezTo>
                    <a:pt x="4939" y="1193"/>
                    <a:pt x="9856" y="567"/>
                    <a:pt x="14820" y="567"/>
                  </a:cubicBezTo>
                  <a:cubicBezTo>
                    <a:pt x="16092" y="567"/>
                    <a:pt x="17367" y="608"/>
                    <a:pt x="18647" y="703"/>
                  </a:cubicBezTo>
                  <a:cubicBezTo>
                    <a:pt x="18647" y="503"/>
                    <a:pt x="18647" y="303"/>
                    <a:pt x="18647" y="136"/>
                  </a:cubicBezTo>
                  <a:cubicBezTo>
                    <a:pt x="18385" y="17"/>
                    <a:pt x="18123" y="0"/>
                    <a:pt x="17861"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841;p70">
              <a:extLst>
                <a:ext uri="{FF2B5EF4-FFF2-40B4-BE49-F238E27FC236}">
                  <a16:creationId xmlns:a16="http://schemas.microsoft.com/office/drawing/2014/main" id="{0D98FF43-9617-5557-1C7B-717716FB8600}"/>
                </a:ext>
              </a:extLst>
            </p:cNvPr>
            <p:cNvSpPr/>
            <p:nvPr/>
          </p:nvSpPr>
          <p:spPr>
            <a:xfrm>
              <a:off x="6031800" y="3884400"/>
              <a:ext cx="217675" cy="149300"/>
            </a:xfrm>
            <a:custGeom>
              <a:avLst/>
              <a:gdLst/>
              <a:ahLst/>
              <a:cxnLst/>
              <a:rect l="l" t="t" r="r" b="b"/>
              <a:pathLst>
                <a:path w="8707" h="5972" extrusionOk="0">
                  <a:moveTo>
                    <a:pt x="201" y="1"/>
                  </a:moveTo>
                  <a:lnTo>
                    <a:pt x="201" y="1"/>
                  </a:lnTo>
                  <a:cubicBezTo>
                    <a:pt x="234" y="301"/>
                    <a:pt x="201" y="635"/>
                    <a:pt x="1" y="901"/>
                  </a:cubicBezTo>
                  <a:cubicBezTo>
                    <a:pt x="34" y="968"/>
                    <a:pt x="34" y="1035"/>
                    <a:pt x="34" y="1102"/>
                  </a:cubicBezTo>
                  <a:cubicBezTo>
                    <a:pt x="3403" y="1902"/>
                    <a:pt x="6172" y="3737"/>
                    <a:pt x="8707" y="5972"/>
                  </a:cubicBezTo>
                  <a:cubicBezTo>
                    <a:pt x="6605" y="2936"/>
                    <a:pt x="3636" y="1168"/>
                    <a:pt x="201" y="1"/>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842;p70">
              <a:extLst>
                <a:ext uri="{FF2B5EF4-FFF2-40B4-BE49-F238E27FC236}">
                  <a16:creationId xmlns:a16="http://schemas.microsoft.com/office/drawing/2014/main" id="{6F8EC09C-DC5F-EFF5-3656-772C31207F87}"/>
                </a:ext>
              </a:extLst>
            </p:cNvPr>
            <p:cNvSpPr/>
            <p:nvPr/>
          </p:nvSpPr>
          <p:spPr>
            <a:xfrm>
              <a:off x="5845000" y="4127100"/>
              <a:ext cx="140125" cy="31700"/>
            </a:xfrm>
            <a:custGeom>
              <a:avLst/>
              <a:gdLst/>
              <a:ahLst/>
              <a:cxnLst/>
              <a:rect l="l" t="t" r="r" b="b"/>
              <a:pathLst>
                <a:path w="5605" h="1268" extrusionOk="0">
                  <a:moveTo>
                    <a:pt x="1613" y="0"/>
                  </a:moveTo>
                  <a:cubicBezTo>
                    <a:pt x="1267" y="0"/>
                    <a:pt x="918" y="38"/>
                    <a:pt x="568" y="133"/>
                  </a:cubicBezTo>
                  <a:cubicBezTo>
                    <a:pt x="301" y="167"/>
                    <a:pt x="101" y="300"/>
                    <a:pt x="1" y="533"/>
                  </a:cubicBezTo>
                  <a:cubicBezTo>
                    <a:pt x="1869" y="767"/>
                    <a:pt x="3737" y="1034"/>
                    <a:pt x="5605" y="1267"/>
                  </a:cubicBezTo>
                  <a:cubicBezTo>
                    <a:pt x="5304" y="1034"/>
                    <a:pt x="5004" y="800"/>
                    <a:pt x="4704" y="533"/>
                  </a:cubicBezTo>
                  <a:cubicBezTo>
                    <a:pt x="4659" y="556"/>
                    <a:pt x="4617" y="565"/>
                    <a:pt x="4577" y="565"/>
                  </a:cubicBezTo>
                  <a:cubicBezTo>
                    <a:pt x="4442" y="565"/>
                    <a:pt x="4333" y="459"/>
                    <a:pt x="4204" y="433"/>
                  </a:cubicBezTo>
                  <a:cubicBezTo>
                    <a:pt x="3344" y="242"/>
                    <a:pt x="2485" y="0"/>
                    <a:pt x="1613" y="0"/>
                  </a:cubicBezTo>
                  <a:close/>
                </a:path>
              </a:pathLst>
            </a:custGeom>
            <a:solidFill>
              <a:srgbClr val="95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843;p70">
              <a:extLst>
                <a:ext uri="{FF2B5EF4-FFF2-40B4-BE49-F238E27FC236}">
                  <a16:creationId xmlns:a16="http://schemas.microsoft.com/office/drawing/2014/main" id="{A9C690BA-298B-F9D0-9229-0FB08CA21421}"/>
                </a:ext>
              </a:extLst>
            </p:cNvPr>
            <p:cNvSpPr/>
            <p:nvPr/>
          </p:nvSpPr>
          <p:spPr>
            <a:xfrm>
              <a:off x="5542275" y="2440275"/>
              <a:ext cx="2090700" cy="1606775"/>
            </a:xfrm>
            <a:custGeom>
              <a:avLst/>
              <a:gdLst/>
              <a:ahLst/>
              <a:cxnLst/>
              <a:rect l="l" t="t" r="r" b="b"/>
              <a:pathLst>
                <a:path w="83628" h="64271" extrusionOk="0">
                  <a:moveTo>
                    <a:pt x="17063" y="0"/>
                  </a:moveTo>
                  <a:cubicBezTo>
                    <a:pt x="16874" y="0"/>
                    <a:pt x="16663" y="70"/>
                    <a:pt x="16413" y="225"/>
                  </a:cubicBezTo>
                  <a:cubicBezTo>
                    <a:pt x="13344" y="2193"/>
                    <a:pt x="10242" y="4127"/>
                    <a:pt x="7139" y="6062"/>
                  </a:cubicBezTo>
                  <a:cubicBezTo>
                    <a:pt x="4771" y="7530"/>
                    <a:pt x="2369" y="9031"/>
                    <a:pt x="1" y="10499"/>
                  </a:cubicBezTo>
                  <a:cubicBezTo>
                    <a:pt x="1602" y="12000"/>
                    <a:pt x="3237" y="13501"/>
                    <a:pt x="4804" y="15035"/>
                  </a:cubicBezTo>
                  <a:cubicBezTo>
                    <a:pt x="7073" y="17237"/>
                    <a:pt x="9341" y="19472"/>
                    <a:pt x="11476" y="21807"/>
                  </a:cubicBezTo>
                  <a:cubicBezTo>
                    <a:pt x="13110" y="23608"/>
                    <a:pt x="14778" y="25376"/>
                    <a:pt x="16379" y="27177"/>
                  </a:cubicBezTo>
                  <a:cubicBezTo>
                    <a:pt x="19815" y="31113"/>
                    <a:pt x="23084" y="35183"/>
                    <a:pt x="26086" y="39486"/>
                  </a:cubicBezTo>
                  <a:cubicBezTo>
                    <a:pt x="28254" y="42588"/>
                    <a:pt x="30389" y="45724"/>
                    <a:pt x="31957" y="49193"/>
                  </a:cubicBezTo>
                  <a:cubicBezTo>
                    <a:pt x="33191" y="51895"/>
                    <a:pt x="33992" y="54664"/>
                    <a:pt x="34325" y="57599"/>
                  </a:cubicBezTo>
                  <a:cubicBezTo>
                    <a:pt x="34325" y="57833"/>
                    <a:pt x="34225" y="58199"/>
                    <a:pt x="34559" y="58266"/>
                  </a:cubicBezTo>
                  <a:lnTo>
                    <a:pt x="34559" y="64270"/>
                  </a:lnTo>
                  <a:cubicBezTo>
                    <a:pt x="36293" y="61869"/>
                    <a:pt x="37928" y="59634"/>
                    <a:pt x="39562" y="57366"/>
                  </a:cubicBezTo>
                  <a:cubicBezTo>
                    <a:pt x="39578" y="57367"/>
                    <a:pt x="39594" y="57367"/>
                    <a:pt x="39609" y="57367"/>
                  </a:cubicBezTo>
                  <a:cubicBezTo>
                    <a:pt x="39976" y="57367"/>
                    <a:pt x="40137" y="56988"/>
                    <a:pt x="40330" y="56732"/>
                  </a:cubicBezTo>
                  <a:cubicBezTo>
                    <a:pt x="43232" y="52896"/>
                    <a:pt x="46334" y="49226"/>
                    <a:pt x="49603" y="45690"/>
                  </a:cubicBezTo>
                  <a:cubicBezTo>
                    <a:pt x="53439" y="41521"/>
                    <a:pt x="57642" y="37751"/>
                    <a:pt x="62345" y="34583"/>
                  </a:cubicBezTo>
                  <a:lnTo>
                    <a:pt x="62345" y="34616"/>
                  </a:lnTo>
                  <a:cubicBezTo>
                    <a:pt x="63046" y="34082"/>
                    <a:pt x="63846" y="33715"/>
                    <a:pt x="64547" y="33215"/>
                  </a:cubicBezTo>
                  <a:cubicBezTo>
                    <a:pt x="69417" y="30046"/>
                    <a:pt x="74554" y="27377"/>
                    <a:pt x="79858" y="24976"/>
                  </a:cubicBezTo>
                  <a:cubicBezTo>
                    <a:pt x="79958" y="24942"/>
                    <a:pt x="80225" y="24809"/>
                    <a:pt x="80558" y="24642"/>
                  </a:cubicBezTo>
                  <a:cubicBezTo>
                    <a:pt x="81793" y="24008"/>
                    <a:pt x="82827" y="23541"/>
                    <a:pt x="83627" y="23208"/>
                  </a:cubicBezTo>
                  <a:lnTo>
                    <a:pt x="83627" y="23208"/>
                  </a:lnTo>
                  <a:cubicBezTo>
                    <a:pt x="82460" y="23541"/>
                    <a:pt x="80592" y="24142"/>
                    <a:pt x="78323" y="24842"/>
                  </a:cubicBezTo>
                  <a:cubicBezTo>
                    <a:pt x="76422" y="25409"/>
                    <a:pt x="73487" y="26310"/>
                    <a:pt x="69984" y="27544"/>
                  </a:cubicBezTo>
                  <a:cubicBezTo>
                    <a:pt x="58209" y="31781"/>
                    <a:pt x="49770" y="34883"/>
                    <a:pt x="42698" y="42121"/>
                  </a:cubicBezTo>
                  <a:cubicBezTo>
                    <a:pt x="40997" y="43889"/>
                    <a:pt x="38562" y="46725"/>
                    <a:pt x="36293" y="50794"/>
                  </a:cubicBezTo>
                  <a:cubicBezTo>
                    <a:pt x="36027" y="43255"/>
                    <a:pt x="35059" y="37118"/>
                    <a:pt x="34159" y="32781"/>
                  </a:cubicBezTo>
                  <a:cubicBezTo>
                    <a:pt x="33391" y="29012"/>
                    <a:pt x="32791" y="26177"/>
                    <a:pt x="31390" y="22407"/>
                  </a:cubicBezTo>
                  <a:cubicBezTo>
                    <a:pt x="29422" y="17137"/>
                    <a:pt x="26653" y="12300"/>
                    <a:pt x="23351" y="7730"/>
                  </a:cubicBezTo>
                  <a:cubicBezTo>
                    <a:pt x="21616" y="5328"/>
                    <a:pt x="19782" y="2927"/>
                    <a:pt x="17947" y="592"/>
                  </a:cubicBezTo>
                  <a:cubicBezTo>
                    <a:pt x="17668" y="227"/>
                    <a:pt x="17403" y="0"/>
                    <a:pt x="1706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844;p70">
              <a:extLst>
                <a:ext uri="{FF2B5EF4-FFF2-40B4-BE49-F238E27FC236}">
                  <a16:creationId xmlns:a16="http://schemas.microsoft.com/office/drawing/2014/main" id="{6071AEF7-FA6B-3AA9-8D86-5C2B0EC24E85}"/>
                </a:ext>
              </a:extLst>
            </p:cNvPr>
            <p:cNvSpPr/>
            <p:nvPr/>
          </p:nvSpPr>
          <p:spPr>
            <a:xfrm>
              <a:off x="4916850" y="3048800"/>
              <a:ext cx="1384325" cy="812575"/>
            </a:xfrm>
            <a:custGeom>
              <a:avLst/>
              <a:gdLst/>
              <a:ahLst/>
              <a:cxnLst/>
              <a:rect l="l" t="t" r="r" b="b"/>
              <a:pathLst>
                <a:path w="55373" h="32503" extrusionOk="0">
                  <a:moveTo>
                    <a:pt x="21649" y="1"/>
                  </a:moveTo>
                  <a:cubicBezTo>
                    <a:pt x="21549" y="134"/>
                    <a:pt x="21482" y="268"/>
                    <a:pt x="21349" y="368"/>
                  </a:cubicBezTo>
                  <a:cubicBezTo>
                    <a:pt x="19914" y="1335"/>
                    <a:pt x="18547" y="2369"/>
                    <a:pt x="17179" y="3370"/>
                  </a:cubicBezTo>
                  <a:cubicBezTo>
                    <a:pt x="14077" y="5672"/>
                    <a:pt x="11275" y="8273"/>
                    <a:pt x="8439" y="10909"/>
                  </a:cubicBezTo>
                  <a:cubicBezTo>
                    <a:pt x="5637" y="13511"/>
                    <a:pt x="3002" y="16346"/>
                    <a:pt x="367" y="19148"/>
                  </a:cubicBezTo>
                  <a:cubicBezTo>
                    <a:pt x="200" y="19315"/>
                    <a:pt x="0" y="19481"/>
                    <a:pt x="0" y="19782"/>
                  </a:cubicBezTo>
                  <a:cubicBezTo>
                    <a:pt x="176" y="20016"/>
                    <a:pt x="428" y="20121"/>
                    <a:pt x="712" y="20121"/>
                  </a:cubicBezTo>
                  <a:cubicBezTo>
                    <a:pt x="752" y="20121"/>
                    <a:pt x="793" y="20119"/>
                    <a:pt x="834" y="20115"/>
                  </a:cubicBezTo>
                  <a:cubicBezTo>
                    <a:pt x="893" y="20113"/>
                    <a:pt x="953" y="20112"/>
                    <a:pt x="1012" y="20112"/>
                  </a:cubicBezTo>
                  <a:cubicBezTo>
                    <a:pt x="1849" y="20112"/>
                    <a:pt x="2661" y="20320"/>
                    <a:pt x="3503" y="20382"/>
                  </a:cubicBezTo>
                  <a:cubicBezTo>
                    <a:pt x="7105" y="20649"/>
                    <a:pt x="10674" y="20983"/>
                    <a:pt x="14244" y="21316"/>
                  </a:cubicBezTo>
                  <a:cubicBezTo>
                    <a:pt x="18280" y="21683"/>
                    <a:pt x="22283" y="22083"/>
                    <a:pt x="26285" y="22617"/>
                  </a:cubicBezTo>
                  <a:cubicBezTo>
                    <a:pt x="31623" y="23284"/>
                    <a:pt x="36960" y="24185"/>
                    <a:pt x="42163" y="25619"/>
                  </a:cubicBezTo>
                  <a:cubicBezTo>
                    <a:pt x="45766" y="26620"/>
                    <a:pt x="49269" y="27888"/>
                    <a:pt x="52271" y="30223"/>
                  </a:cubicBezTo>
                  <a:cubicBezTo>
                    <a:pt x="52971" y="30790"/>
                    <a:pt x="53572" y="31457"/>
                    <a:pt x="54239" y="32091"/>
                  </a:cubicBezTo>
                  <a:cubicBezTo>
                    <a:pt x="54401" y="32253"/>
                    <a:pt x="54629" y="32503"/>
                    <a:pt x="54852" y="32503"/>
                  </a:cubicBezTo>
                  <a:cubicBezTo>
                    <a:pt x="54904" y="32503"/>
                    <a:pt x="54955" y="32489"/>
                    <a:pt x="55006" y="32457"/>
                  </a:cubicBezTo>
                  <a:cubicBezTo>
                    <a:pt x="55373" y="32191"/>
                    <a:pt x="55106" y="31824"/>
                    <a:pt x="54973" y="31523"/>
                  </a:cubicBezTo>
                  <a:cubicBezTo>
                    <a:pt x="54706" y="30990"/>
                    <a:pt x="54406" y="30456"/>
                    <a:pt x="54039" y="30022"/>
                  </a:cubicBezTo>
                  <a:cubicBezTo>
                    <a:pt x="53905" y="29889"/>
                    <a:pt x="53772" y="29756"/>
                    <a:pt x="53638" y="29655"/>
                  </a:cubicBezTo>
                  <a:cubicBezTo>
                    <a:pt x="53605" y="29522"/>
                    <a:pt x="53538" y="29422"/>
                    <a:pt x="53505" y="29355"/>
                  </a:cubicBezTo>
                  <a:cubicBezTo>
                    <a:pt x="51036" y="25319"/>
                    <a:pt x="48134" y="21616"/>
                    <a:pt x="44899" y="18181"/>
                  </a:cubicBezTo>
                  <a:cubicBezTo>
                    <a:pt x="42731" y="15846"/>
                    <a:pt x="40462" y="13611"/>
                    <a:pt x="38027" y="11576"/>
                  </a:cubicBezTo>
                  <a:cubicBezTo>
                    <a:pt x="34558" y="8674"/>
                    <a:pt x="30955" y="6005"/>
                    <a:pt x="27253" y="3437"/>
                  </a:cubicBezTo>
                  <a:cubicBezTo>
                    <a:pt x="26252" y="2770"/>
                    <a:pt x="25251" y="2069"/>
                    <a:pt x="24251" y="1402"/>
                  </a:cubicBezTo>
                  <a:cubicBezTo>
                    <a:pt x="24251" y="1469"/>
                    <a:pt x="24251" y="1535"/>
                    <a:pt x="24217" y="1602"/>
                  </a:cubicBezTo>
                  <a:cubicBezTo>
                    <a:pt x="23517" y="835"/>
                    <a:pt x="22716" y="201"/>
                    <a:pt x="2164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845;p70">
              <a:extLst>
                <a:ext uri="{FF2B5EF4-FFF2-40B4-BE49-F238E27FC236}">
                  <a16:creationId xmlns:a16="http://schemas.microsoft.com/office/drawing/2014/main" id="{6CEAD4D1-879C-7ED0-CA06-2317D7251ED4}"/>
                </a:ext>
              </a:extLst>
            </p:cNvPr>
            <p:cNvSpPr/>
            <p:nvPr/>
          </p:nvSpPr>
          <p:spPr>
            <a:xfrm>
              <a:off x="4636650" y="3556550"/>
              <a:ext cx="1722075" cy="527425"/>
            </a:xfrm>
            <a:custGeom>
              <a:avLst/>
              <a:gdLst/>
              <a:ahLst/>
              <a:cxnLst/>
              <a:rect l="l" t="t" r="r" b="b"/>
              <a:pathLst>
                <a:path w="68883" h="21097" extrusionOk="0">
                  <a:moveTo>
                    <a:pt x="14942" y="1"/>
                  </a:moveTo>
                  <a:cubicBezTo>
                    <a:pt x="14743" y="1"/>
                    <a:pt x="14552" y="46"/>
                    <a:pt x="14377" y="206"/>
                  </a:cubicBezTo>
                  <a:cubicBezTo>
                    <a:pt x="14377" y="406"/>
                    <a:pt x="14277" y="572"/>
                    <a:pt x="14143" y="706"/>
                  </a:cubicBezTo>
                  <a:cubicBezTo>
                    <a:pt x="11542" y="3341"/>
                    <a:pt x="9140" y="6143"/>
                    <a:pt x="6671" y="8912"/>
                  </a:cubicBezTo>
                  <a:cubicBezTo>
                    <a:pt x="4437" y="11447"/>
                    <a:pt x="2135" y="13949"/>
                    <a:pt x="0" y="16617"/>
                  </a:cubicBezTo>
                  <a:cubicBezTo>
                    <a:pt x="3536" y="16217"/>
                    <a:pt x="7038" y="15550"/>
                    <a:pt x="10541" y="14883"/>
                  </a:cubicBezTo>
                  <a:cubicBezTo>
                    <a:pt x="16612" y="13682"/>
                    <a:pt x="22650" y="12314"/>
                    <a:pt x="28687" y="11080"/>
                  </a:cubicBezTo>
                  <a:cubicBezTo>
                    <a:pt x="32857" y="10246"/>
                    <a:pt x="37060" y="9646"/>
                    <a:pt x="41296" y="9379"/>
                  </a:cubicBezTo>
                  <a:cubicBezTo>
                    <a:pt x="42267" y="9325"/>
                    <a:pt x="43240" y="9298"/>
                    <a:pt x="44214" y="9298"/>
                  </a:cubicBezTo>
                  <a:cubicBezTo>
                    <a:pt x="46856" y="9298"/>
                    <a:pt x="49505" y="9498"/>
                    <a:pt x="52137" y="9913"/>
                  </a:cubicBezTo>
                  <a:cubicBezTo>
                    <a:pt x="55740" y="10480"/>
                    <a:pt x="59142" y="11580"/>
                    <a:pt x="62078" y="13782"/>
                  </a:cubicBezTo>
                  <a:cubicBezTo>
                    <a:pt x="64579" y="15650"/>
                    <a:pt x="66581" y="17852"/>
                    <a:pt x="67715" y="20787"/>
                  </a:cubicBezTo>
                  <a:cubicBezTo>
                    <a:pt x="67814" y="21023"/>
                    <a:pt x="67970" y="21097"/>
                    <a:pt x="68144" y="21097"/>
                  </a:cubicBezTo>
                  <a:cubicBezTo>
                    <a:pt x="68264" y="21097"/>
                    <a:pt x="68393" y="21061"/>
                    <a:pt x="68516" y="21020"/>
                  </a:cubicBezTo>
                  <a:cubicBezTo>
                    <a:pt x="68849" y="20820"/>
                    <a:pt x="68883" y="20487"/>
                    <a:pt x="68849" y="20120"/>
                  </a:cubicBezTo>
                  <a:cubicBezTo>
                    <a:pt x="68749" y="19453"/>
                    <a:pt x="68682" y="18752"/>
                    <a:pt x="68349" y="18118"/>
                  </a:cubicBezTo>
                  <a:cubicBezTo>
                    <a:pt x="68215" y="17918"/>
                    <a:pt x="68115" y="17718"/>
                    <a:pt x="68015" y="17518"/>
                  </a:cubicBezTo>
                  <a:cubicBezTo>
                    <a:pt x="67348" y="14382"/>
                    <a:pt x="65513" y="11947"/>
                    <a:pt x="63078" y="9913"/>
                  </a:cubicBezTo>
                  <a:cubicBezTo>
                    <a:pt x="60977" y="8178"/>
                    <a:pt x="58408" y="7144"/>
                    <a:pt x="55840" y="6243"/>
                  </a:cubicBezTo>
                  <a:cubicBezTo>
                    <a:pt x="50503" y="4409"/>
                    <a:pt x="44999" y="3408"/>
                    <a:pt x="39462" y="2641"/>
                  </a:cubicBezTo>
                  <a:cubicBezTo>
                    <a:pt x="36559" y="2240"/>
                    <a:pt x="33624" y="1873"/>
                    <a:pt x="30689" y="1640"/>
                  </a:cubicBezTo>
                  <a:cubicBezTo>
                    <a:pt x="27686" y="1406"/>
                    <a:pt x="24684" y="1073"/>
                    <a:pt x="21649" y="773"/>
                  </a:cubicBezTo>
                  <a:cubicBezTo>
                    <a:pt x="20664" y="744"/>
                    <a:pt x="19679" y="550"/>
                    <a:pt x="18674" y="550"/>
                  </a:cubicBezTo>
                  <a:cubicBezTo>
                    <a:pt x="18488" y="550"/>
                    <a:pt x="18301" y="557"/>
                    <a:pt x="18113" y="572"/>
                  </a:cubicBezTo>
                  <a:cubicBezTo>
                    <a:pt x="18113" y="572"/>
                    <a:pt x="18113" y="572"/>
                    <a:pt x="18113" y="606"/>
                  </a:cubicBezTo>
                  <a:cubicBezTo>
                    <a:pt x="18080" y="572"/>
                    <a:pt x="18080" y="506"/>
                    <a:pt x="18046" y="472"/>
                  </a:cubicBezTo>
                  <a:cubicBezTo>
                    <a:pt x="17246" y="172"/>
                    <a:pt x="16412" y="206"/>
                    <a:pt x="15611" y="72"/>
                  </a:cubicBezTo>
                  <a:cubicBezTo>
                    <a:pt x="15385" y="55"/>
                    <a:pt x="15159" y="1"/>
                    <a:pt x="14942"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846;p70">
              <a:extLst>
                <a:ext uri="{FF2B5EF4-FFF2-40B4-BE49-F238E27FC236}">
                  <a16:creationId xmlns:a16="http://schemas.microsoft.com/office/drawing/2014/main" id="{F4C56C33-4237-1670-12D2-80E3ED363311}"/>
                </a:ext>
              </a:extLst>
            </p:cNvPr>
            <p:cNvSpPr/>
            <p:nvPr/>
          </p:nvSpPr>
          <p:spPr>
            <a:xfrm>
              <a:off x="5317950" y="2758600"/>
              <a:ext cx="1082475" cy="1322650"/>
            </a:xfrm>
            <a:custGeom>
              <a:avLst/>
              <a:gdLst/>
              <a:ahLst/>
              <a:cxnLst/>
              <a:rect l="l" t="t" r="r" b="b"/>
              <a:pathLst>
                <a:path w="43299" h="52906" extrusionOk="0">
                  <a:moveTo>
                    <a:pt x="11109" y="1"/>
                  </a:moveTo>
                  <a:cubicBezTo>
                    <a:pt x="11109" y="1"/>
                    <a:pt x="11042" y="34"/>
                    <a:pt x="11009" y="34"/>
                  </a:cubicBezTo>
                  <a:cubicBezTo>
                    <a:pt x="10909" y="267"/>
                    <a:pt x="10742" y="434"/>
                    <a:pt x="10508" y="534"/>
                  </a:cubicBezTo>
                  <a:cubicBezTo>
                    <a:pt x="6806" y="2536"/>
                    <a:pt x="3403" y="5004"/>
                    <a:pt x="1" y="7473"/>
                  </a:cubicBezTo>
                  <a:cubicBezTo>
                    <a:pt x="268" y="7873"/>
                    <a:pt x="701" y="8106"/>
                    <a:pt x="1102" y="8340"/>
                  </a:cubicBezTo>
                  <a:cubicBezTo>
                    <a:pt x="7506" y="12409"/>
                    <a:pt x="13877" y="16579"/>
                    <a:pt x="19948" y="21216"/>
                  </a:cubicBezTo>
                  <a:cubicBezTo>
                    <a:pt x="23885" y="24251"/>
                    <a:pt x="27487" y="27654"/>
                    <a:pt x="30756" y="31423"/>
                  </a:cubicBezTo>
                  <a:cubicBezTo>
                    <a:pt x="34025" y="35192"/>
                    <a:pt x="36961" y="39162"/>
                    <a:pt x="39329" y="43565"/>
                  </a:cubicBezTo>
                  <a:cubicBezTo>
                    <a:pt x="40763" y="46267"/>
                    <a:pt x="42031" y="49036"/>
                    <a:pt x="42164" y="52171"/>
                  </a:cubicBezTo>
                  <a:cubicBezTo>
                    <a:pt x="42164" y="52471"/>
                    <a:pt x="42131" y="52905"/>
                    <a:pt x="42665" y="52905"/>
                  </a:cubicBezTo>
                  <a:cubicBezTo>
                    <a:pt x="42998" y="52705"/>
                    <a:pt x="42998" y="52338"/>
                    <a:pt x="43065" y="52038"/>
                  </a:cubicBezTo>
                  <a:cubicBezTo>
                    <a:pt x="43298" y="50737"/>
                    <a:pt x="43232" y="49469"/>
                    <a:pt x="43165" y="48168"/>
                  </a:cubicBezTo>
                  <a:cubicBezTo>
                    <a:pt x="43098" y="47902"/>
                    <a:pt x="42998" y="47635"/>
                    <a:pt x="42931" y="47368"/>
                  </a:cubicBezTo>
                  <a:cubicBezTo>
                    <a:pt x="42998" y="43832"/>
                    <a:pt x="42264" y="40396"/>
                    <a:pt x="40863" y="37127"/>
                  </a:cubicBezTo>
                  <a:cubicBezTo>
                    <a:pt x="38795" y="32257"/>
                    <a:pt x="35626" y="28087"/>
                    <a:pt x="32491" y="23851"/>
                  </a:cubicBezTo>
                  <a:cubicBezTo>
                    <a:pt x="29956" y="20415"/>
                    <a:pt x="27287" y="17079"/>
                    <a:pt x="24485" y="13877"/>
                  </a:cubicBezTo>
                  <a:cubicBezTo>
                    <a:pt x="22017" y="11042"/>
                    <a:pt x="19515" y="8240"/>
                    <a:pt x="16813" y="5638"/>
                  </a:cubicBezTo>
                  <a:cubicBezTo>
                    <a:pt x="15879" y="4637"/>
                    <a:pt x="14945" y="3603"/>
                    <a:pt x="13877" y="2736"/>
                  </a:cubicBezTo>
                  <a:cubicBezTo>
                    <a:pt x="13911" y="2703"/>
                    <a:pt x="13911" y="2669"/>
                    <a:pt x="13911" y="2636"/>
                  </a:cubicBezTo>
                  <a:cubicBezTo>
                    <a:pt x="13244" y="1502"/>
                    <a:pt x="12176" y="734"/>
                    <a:pt x="11109" y="1"/>
                  </a:cubicBezTo>
                  <a:close/>
                </a:path>
              </a:pathLst>
            </a:custGeom>
            <a:solidFill>
              <a:srgbClr val="F7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847;p70">
              <a:extLst>
                <a:ext uri="{FF2B5EF4-FFF2-40B4-BE49-F238E27FC236}">
                  <a16:creationId xmlns:a16="http://schemas.microsoft.com/office/drawing/2014/main" id="{B24758D1-8AE3-255C-FA3B-11868D1A5147}"/>
                </a:ext>
              </a:extLst>
            </p:cNvPr>
            <p:cNvSpPr/>
            <p:nvPr/>
          </p:nvSpPr>
          <p:spPr>
            <a:xfrm>
              <a:off x="6401225" y="3495475"/>
              <a:ext cx="1623700" cy="595800"/>
            </a:xfrm>
            <a:custGeom>
              <a:avLst/>
              <a:gdLst/>
              <a:ahLst/>
              <a:cxnLst/>
              <a:rect l="l" t="t" r="r" b="b"/>
              <a:pathLst>
                <a:path w="64948" h="23832" extrusionOk="0">
                  <a:moveTo>
                    <a:pt x="31296" y="1"/>
                  </a:moveTo>
                  <a:cubicBezTo>
                    <a:pt x="29430" y="1"/>
                    <a:pt x="27569" y="92"/>
                    <a:pt x="25719" y="414"/>
                  </a:cubicBezTo>
                  <a:cubicBezTo>
                    <a:pt x="22417" y="947"/>
                    <a:pt x="19281" y="1848"/>
                    <a:pt x="16312" y="3416"/>
                  </a:cubicBezTo>
                  <a:cubicBezTo>
                    <a:pt x="16079" y="3549"/>
                    <a:pt x="14711" y="4517"/>
                    <a:pt x="14678" y="4517"/>
                  </a:cubicBezTo>
                  <a:cubicBezTo>
                    <a:pt x="14444" y="4750"/>
                    <a:pt x="14211" y="4917"/>
                    <a:pt x="14011" y="5150"/>
                  </a:cubicBezTo>
                  <a:cubicBezTo>
                    <a:pt x="12310" y="7185"/>
                    <a:pt x="10575" y="9153"/>
                    <a:pt x="8907" y="11221"/>
                  </a:cubicBezTo>
                  <a:cubicBezTo>
                    <a:pt x="6906" y="13757"/>
                    <a:pt x="4904" y="16325"/>
                    <a:pt x="3103" y="19060"/>
                  </a:cubicBezTo>
                  <a:cubicBezTo>
                    <a:pt x="1935" y="20495"/>
                    <a:pt x="901" y="22062"/>
                    <a:pt x="1" y="23730"/>
                  </a:cubicBezTo>
                  <a:cubicBezTo>
                    <a:pt x="65" y="23795"/>
                    <a:pt x="144" y="23832"/>
                    <a:pt x="227" y="23832"/>
                  </a:cubicBezTo>
                  <a:cubicBezTo>
                    <a:pt x="273" y="23832"/>
                    <a:pt x="320" y="23821"/>
                    <a:pt x="368" y="23797"/>
                  </a:cubicBezTo>
                  <a:cubicBezTo>
                    <a:pt x="635" y="23430"/>
                    <a:pt x="868" y="22996"/>
                    <a:pt x="1168" y="22663"/>
                  </a:cubicBezTo>
                  <a:cubicBezTo>
                    <a:pt x="3503" y="20161"/>
                    <a:pt x="6172" y="18193"/>
                    <a:pt x="9274" y="16759"/>
                  </a:cubicBezTo>
                  <a:cubicBezTo>
                    <a:pt x="13677" y="14724"/>
                    <a:pt x="18347" y="13790"/>
                    <a:pt x="23151" y="13456"/>
                  </a:cubicBezTo>
                  <a:cubicBezTo>
                    <a:pt x="23801" y="13390"/>
                    <a:pt x="24452" y="13356"/>
                    <a:pt x="25102" y="13356"/>
                  </a:cubicBezTo>
                  <a:cubicBezTo>
                    <a:pt x="25752" y="13356"/>
                    <a:pt x="26403" y="13390"/>
                    <a:pt x="27053" y="13456"/>
                  </a:cubicBezTo>
                  <a:cubicBezTo>
                    <a:pt x="29021" y="13456"/>
                    <a:pt x="30956" y="13690"/>
                    <a:pt x="32891" y="13823"/>
                  </a:cubicBezTo>
                  <a:cubicBezTo>
                    <a:pt x="36827" y="14057"/>
                    <a:pt x="40630" y="14957"/>
                    <a:pt x="44499" y="15591"/>
                  </a:cubicBezTo>
                  <a:cubicBezTo>
                    <a:pt x="46334" y="15891"/>
                    <a:pt x="48135" y="16492"/>
                    <a:pt x="50036" y="16659"/>
                  </a:cubicBezTo>
                  <a:cubicBezTo>
                    <a:pt x="50804" y="16959"/>
                    <a:pt x="51638" y="16992"/>
                    <a:pt x="52472" y="17126"/>
                  </a:cubicBezTo>
                  <a:cubicBezTo>
                    <a:pt x="56608" y="17926"/>
                    <a:pt x="60777" y="18593"/>
                    <a:pt x="64947" y="19060"/>
                  </a:cubicBezTo>
                  <a:cubicBezTo>
                    <a:pt x="64880" y="18693"/>
                    <a:pt x="64680" y="18427"/>
                    <a:pt x="64480" y="18160"/>
                  </a:cubicBezTo>
                  <a:cubicBezTo>
                    <a:pt x="61645" y="13923"/>
                    <a:pt x="58743" y="9754"/>
                    <a:pt x="55974" y="5484"/>
                  </a:cubicBezTo>
                  <a:cubicBezTo>
                    <a:pt x="55140" y="4150"/>
                    <a:pt x="54073" y="3516"/>
                    <a:pt x="52638" y="3182"/>
                  </a:cubicBezTo>
                  <a:cubicBezTo>
                    <a:pt x="48936" y="2248"/>
                    <a:pt x="45233" y="1514"/>
                    <a:pt x="41497" y="914"/>
                  </a:cubicBezTo>
                  <a:cubicBezTo>
                    <a:pt x="39329" y="580"/>
                    <a:pt x="37161" y="180"/>
                    <a:pt x="34992" y="80"/>
                  </a:cubicBezTo>
                  <a:cubicBezTo>
                    <a:pt x="33760" y="40"/>
                    <a:pt x="32527" y="1"/>
                    <a:pt x="31296" y="1"/>
                  </a:cubicBezTo>
                  <a:close/>
                </a:path>
              </a:pathLst>
            </a:custGeom>
            <a:solidFill>
              <a:srgbClr val="F6F7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848;p70">
              <a:extLst>
                <a:ext uri="{FF2B5EF4-FFF2-40B4-BE49-F238E27FC236}">
                  <a16:creationId xmlns:a16="http://schemas.microsoft.com/office/drawing/2014/main" id="{2450DFAF-A613-C53D-6CA5-AD215DC482DB}"/>
                </a:ext>
              </a:extLst>
            </p:cNvPr>
            <p:cNvSpPr/>
            <p:nvPr/>
          </p:nvSpPr>
          <p:spPr>
            <a:xfrm>
              <a:off x="5859175" y="4099775"/>
              <a:ext cx="103425" cy="42225"/>
            </a:xfrm>
            <a:custGeom>
              <a:avLst/>
              <a:gdLst/>
              <a:ahLst/>
              <a:cxnLst/>
              <a:rect l="l" t="t" r="r" b="b"/>
              <a:pathLst>
                <a:path w="4137" h="1689" extrusionOk="0">
                  <a:moveTo>
                    <a:pt x="1928" y="0"/>
                  </a:moveTo>
                  <a:cubicBezTo>
                    <a:pt x="1848" y="0"/>
                    <a:pt x="1762" y="27"/>
                    <a:pt x="1668" y="92"/>
                  </a:cubicBezTo>
                  <a:cubicBezTo>
                    <a:pt x="1135" y="526"/>
                    <a:pt x="468" y="726"/>
                    <a:pt x="1" y="1226"/>
                  </a:cubicBezTo>
                  <a:cubicBezTo>
                    <a:pt x="334" y="1293"/>
                    <a:pt x="668" y="1360"/>
                    <a:pt x="1001" y="1360"/>
                  </a:cubicBezTo>
                  <a:cubicBezTo>
                    <a:pt x="1867" y="1360"/>
                    <a:pt x="2688" y="1689"/>
                    <a:pt x="3537" y="1689"/>
                  </a:cubicBezTo>
                  <a:cubicBezTo>
                    <a:pt x="3735" y="1689"/>
                    <a:pt x="3935" y="1671"/>
                    <a:pt x="4137" y="1626"/>
                  </a:cubicBezTo>
                  <a:cubicBezTo>
                    <a:pt x="3603" y="1193"/>
                    <a:pt x="3036" y="759"/>
                    <a:pt x="2469" y="292"/>
                  </a:cubicBezTo>
                  <a:cubicBezTo>
                    <a:pt x="2301" y="172"/>
                    <a:pt x="2133" y="0"/>
                    <a:pt x="1928" y="0"/>
                  </a:cubicBezTo>
                  <a:close/>
                </a:path>
              </a:pathLst>
            </a:custGeom>
            <a:solidFill>
              <a:srgbClr val="CDB09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849;p70">
              <a:extLst>
                <a:ext uri="{FF2B5EF4-FFF2-40B4-BE49-F238E27FC236}">
                  <a16:creationId xmlns:a16="http://schemas.microsoft.com/office/drawing/2014/main" id="{C1DAD0EF-00C8-B30A-57BA-C5CC8206830D}"/>
                </a:ext>
              </a:extLst>
            </p:cNvPr>
            <p:cNvSpPr/>
            <p:nvPr/>
          </p:nvSpPr>
          <p:spPr>
            <a:xfrm>
              <a:off x="4913500" y="2945400"/>
              <a:ext cx="1508600" cy="1140000"/>
            </a:xfrm>
            <a:custGeom>
              <a:avLst/>
              <a:gdLst/>
              <a:ahLst/>
              <a:cxnLst/>
              <a:rect l="l" t="t" r="r" b="b"/>
              <a:pathLst>
                <a:path w="60344" h="45600" extrusionOk="0">
                  <a:moveTo>
                    <a:pt x="16179" y="1"/>
                  </a:moveTo>
                  <a:lnTo>
                    <a:pt x="16179" y="1"/>
                  </a:lnTo>
                  <a:cubicBezTo>
                    <a:pt x="28855" y="10208"/>
                    <a:pt x="45033" y="17747"/>
                    <a:pt x="55107" y="36527"/>
                  </a:cubicBezTo>
                  <a:cubicBezTo>
                    <a:pt x="48135" y="27454"/>
                    <a:pt x="18581" y="24885"/>
                    <a:pt x="1" y="24285"/>
                  </a:cubicBezTo>
                  <a:lnTo>
                    <a:pt x="1" y="24285"/>
                  </a:lnTo>
                  <a:cubicBezTo>
                    <a:pt x="9574" y="26786"/>
                    <a:pt x="47034" y="24518"/>
                    <a:pt x="55507" y="38928"/>
                  </a:cubicBezTo>
                  <a:cubicBezTo>
                    <a:pt x="57141" y="40897"/>
                    <a:pt x="56908" y="44366"/>
                    <a:pt x="57909" y="45600"/>
                  </a:cubicBezTo>
                  <a:cubicBezTo>
                    <a:pt x="60344" y="30589"/>
                    <a:pt x="31223" y="8307"/>
                    <a:pt x="16179" y="1"/>
                  </a:cubicBezTo>
                  <a:close/>
                </a:path>
              </a:pathLst>
            </a:custGeom>
            <a:solidFill>
              <a:srgbClr val="AD968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850;p70">
              <a:extLst>
                <a:ext uri="{FF2B5EF4-FFF2-40B4-BE49-F238E27FC236}">
                  <a16:creationId xmlns:a16="http://schemas.microsoft.com/office/drawing/2014/main" id="{9F88B583-DAA8-E03E-3EF9-EBD25B64AD89}"/>
                </a:ext>
              </a:extLst>
            </p:cNvPr>
            <p:cNvSpPr/>
            <p:nvPr/>
          </p:nvSpPr>
          <p:spPr>
            <a:xfrm>
              <a:off x="5538200" y="2705250"/>
              <a:ext cx="1562725" cy="1385775"/>
            </a:xfrm>
            <a:custGeom>
              <a:avLst/>
              <a:gdLst/>
              <a:ahLst/>
              <a:cxnLst/>
              <a:rect l="l" t="t" r="r" b="b"/>
              <a:pathLst>
                <a:path w="62509" h="55431" extrusionOk="0">
                  <a:moveTo>
                    <a:pt x="318" y="0"/>
                  </a:moveTo>
                  <a:cubicBezTo>
                    <a:pt x="0" y="0"/>
                    <a:pt x="1205" y="1412"/>
                    <a:pt x="1665" y="1668"/>
                  </a:cubicBezTo>
                  <a:cubicBezTo>
                    <a:pt x="10872" y="11675"/>
                    <a:pt x="35956" y="32990"/>
                    <a:pt x="34055" y="53605"/>
                  </a:cubicBezTo>
                  <a:cubicBezTo>
                    <a:pt x="33758" y="54868"/>
                    <a:pt x="33754" y="55430"/>
                    <a:pt x="34017" y="55430"/>
                  </a:cubicBezTo>
                  <a:cubicBezTo>
                    <a:pt x="35614" y="55430"/>
                    <a:pt x="47069" y="34640"/>
                    <a:pt x="62508" y="23984"/>
                  </a:cubicBezTo>
                  <a:lnTo>
                    <a:pt x="62508" y="23984"/>
                  </a:lnTo>
                  <a:cubicBezTo>
                    <a:pt x="53335" y="29688"/>
                    <a:pt x="46230" y="38461"/>
                    <a:pt x="39725" y="46767"/>
                  </a:cubicBezTo>
                  <a:cubicBezTo>
                    <a:pt x="38303" y="47352"/>
                    <a:pt x="35434" y="53000"/>
                    <a:pt x="34923" y="53000"/>
                  </a:cubicBezTo>
                  <a:cubicBezTo>
                    <a:pt x="34823" y="53000"/>
                    <a:pt x="34813" y="52784"/>
                    <a:pt x="34922" y="52270"/>
                  </a:cubicBezTo>
                  <a:cubicBezTo>
                    <a:pt x="36523" y="36159"/>
                    <a:pt x="17810" y="16612"/>
                    <a:pt x="1098" y="467"/>
                  </a:cubicBezTo>
                  <a:cubicBezTo>
                    <a:pt x="654" y="132"/>
                    <a:pt x="415" y="0"/>
                    <a:pt x="318" y="0"/>
                  </a:cubicBezTo>
                  <a:close/>
                </a:path>
              </a:pathLst>
            </a:custGeom>
            <a:solidFill>
              <a:srgbClr val="92806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854"/>
        <p:cNvGrpSpPr/>
        <p:nvPr/>
      </p:nvGrpSpPr>
      <p:grpSpPr>
        <a:xfrm>
          <a:off x="0" y="0"/>
          <a:ext cx="0" cy="0"/>
          <a:chOff x="0" y="0"/>
          <a:chExt cx="0" cy="0"/>
        </a:xfrm>
      </p:grpSpPr>
      <p:grpSp>
        <p:nvGrpSpPr>
          <p:cNvPr id="855" name="Google Shape;855;p71"/>
          <p:cNvGrpSpPr/>
          <p:nvPr/>
        </p:nvGrpSpPr>
        <p:grpSpPr>
          <a:xfrm>
            <a:off x="492759" y="390576"/>
            <a:ext cx="4383086" cy="4362347"/>
            <a:chOff x="492759" y="390576"/>
            <a:chExt cx="4383086" cy="4362347"/>
          </a:xfrm>
        </p:grpSpPr>
        <p:sp>
          <p:nvSpPr>
            <p:cNvPr id="856" name="Google Shape;856;p71"/>
            <p:cNvSpPr/>
            <p:nvPr/>
          </p:nvSpPr>
          <p:spPr>
            <a:xfrm rot="260809">
              <a:off x="768923" y="3910433"/>
              <a:ext cx="108784" cy="153962"/>
            </a:xfrm>
            <a:custGeom>
              <a:avLst/>
              <a:gdLst/>
              <a:ahLst/>
              <a:cxnLst/>
              <a:rect l="l" t="t" r="r" b="b"/>
              <a:pathLst>
                <a:path w="4587" h="6492" extrusionOk="0">
                  <a:moveTo>
                    <a:pt x="1755" y="0"/>
                  </a:moveTo>
                  <a:cubicBezTo>
                    <a:pt x="877" y="0"/>
                    <a:pt x="0" y="702"/>
                    <a:pt x="326" y="1780"/>
                  </a:cubicBezTo>
                  <a:cubicBezTo>
                    <a:pt x="702" y="3008"/>
                    <a:pt x="1078" y="4261"/>
                    <a:pt x="1479" y="5489"/>
                  </a:cubicBezTo>
                  <a:cubicBezTo>
                    <a:pt x="1679" y="6191"/>
                    <a:pt x="2256" y="6492"/>
                    <a:pt x="2832" y="6492"/>
                  </a:cubicBezTo>
                  <a:cubicBezTo>
                    <a:pt x="3710" y="6492"/>
                    <a:pt x="4587" y="5790"/>
                    <a:pt x="4261" y="4712"/>
                  </a:cubicBezTo>
                  <a:cubicBezTo>
                    <a:pt x="3885" y="3484"/>
                    <a:pt x="3484" y="2256"/>
                    <a:pt x="3108" y="1003"/>
                  </a:cubicBezTo>
                  <a:cubicBezTo>
                    <a:pt x="2882" y="301"/>
                    <a:pt x="2331" y="0"/>
                    <a:pt x="1755"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 name="Google Shape;857;p71"/>
            <p:cNvSpPr/>
            <p:nvPr/>
          </p:nvSpPr>
          <p:spPr>
            <a:xfrm rot="260809">
              <a:off x="726419" y="3733828"/>
              <a:ext cx="95717" cy="134942"/>
            </a:xfrm>
            <a:custGeom>
              <a:avLst/>
              <a:gdLst/>
              <a:ahLst/>
              <a:cxnLst/>
              <a:rect l="l" t="t" r="r" b="b"/>
              <a:pathLst>
                <a:path w="4036" h="5690" extrusionOk="0">
                  <a:moveTo>
                    <a:pt x="1579" y="0"/>
                  </a:moveTo>
                  <a:cubicBezTo>
                    <a:pt x="1304" y="0"/>
                    <a:pt x="1053" y="50"/>
                    <a:pt x="827" y="176"/>
                  </a:cubicBezTo>
                  <a:cubicBezTo>
                    <a:pt x="101" y="602"/>
                    <a:pt x="0" y="1429"/>
                    <a:pt x="326" y="2156"/>
                  </a:cubicBezTo>
                  <a:cubicBezTo>
                    <a:pt x="752" y="3108"/>
                    <a:pt x="1078" y="4111"/>
                    <a:pt x="1354" y="5113"/>
                  </a:cubicBezTo>
                  <a:cubicBezTo>
                    <a:pt x="1404" y="5364"/>
                    <a:pt x="1504" y="5539"/>
                    <a:pt x="1629" y="5689"/>
                  </a:cubicBezTo>
                  <a:cubicBezTo>
                    <a:pt x="2456" y="5163"/>
                    <a:pt x="3258" y="4612"/>
                    <a:pt x="4035" y="4035"/>
                  </a:cubicBezTo>
                  <a:cubicBezTo>
                    <a:pt x="3710" y="2882"/>
                    <a:pt x="3309" y="1780"/>
                    <a:pt x="2807" y="702"/>
                  </a:cubicBezTo>
                  <a:cubicBezTo>
                    <a:pt x="2607" y="226"/>
                    <a:pt x="2080" y="0"/>
                    <a:pt x="1579" y="0"/>
                  </a:cubicBezTo>
                  <a:close/>
                </a:path>
              </a:pathLst>
            </a:custGeom>
            <a:solidFill>
              <a:srgbClr val="FCD8C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 name="Google Shape;858;p71"/>
            <p:cNvSpPr/>
            <p:nvPr/>
          </p:nvSpPr>
          <p:spPr>
            <a:xfrm rot="260809">
              <a:off x="760952" y="3831185"/>
              <a:ext cx="66594" cy="49945"/>
            </a:xfrm>
            <a:custGeom>
              <a:avLst/>
              <a:gdLst/>
              <a:ahLst/>
              <a:cxnLst/>
              <a:rect l="l" t="t" r="r" b="b"/>
              <a:pathLst>
                <a:path w="2808" h="2106" extrusionOk="0">
                  <a:moveTo>
                    <a:pt x="2406" y="0"/>
                  </a:moveTo>
                  <a:cubicBezTo>
                    <a:pt x="1629" y="577"/>
                    <a:pt x="827" y="1128"/>
                    <a:pt x="0" y="1654"/>
                  </a:cubicBezTo>
                  <a:cubicBezTo>
                    <a:pt x="276" y="1980"/>
                    <a:pt x="652" y="2106"/>
                    <a:pt x="1028" y="2106"/>
                  </a:cubicBezTo>
                  <a:cubicBezTo>
                    <a:pt x="1905" y="2106"/>
                    <a:pt x="2807" y="1404"/>
                    <a:pt x="2507" y="326"/>
                  </a:cubicBezTo>
                  <a:cubicBezTo>
                    <a:pt x="2482" y="226"/>
                    <a:pt x="2457" y="101"/>
                    <a:pt x="240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 name="Google Shape;859;p71"/>
            <p:cNvSpPr/>
            <p:nvPr/>
          </p:nvSpPr>
          <p:spPr>
            <a:xfrm rot="260809">
              <a:off x="796206" y="4150631"/>
              <a:ext cx="88602" cy="68372"/>
            </a:xfrm>
            <a:custGeom>
              <a:avLst/>
              <a:gdLst/>
              <a:ahLst/>
              <a:cxnLst/>
              <a:rect l="l" t="t" r="r" b="b"/>
              <a:pathLst>
                <a:path w="3736" h="2883" extrusionOk="0">
                  <a:moveTo>
                    <a:pt x="1855" y="1"/>
                  </a:moveTo>
                  <a:cubicBezTo>
                    <a:pt x="1" y="1"/>
                    <a:pt x="1" y="2883"/>
                    <a:pt x="1855" y="2883"/>
                  </a:cubicBezTo>
                  <a:cubicBezTo>
                    <a:pt x="3710" y="2883"/>
                    <a:pt x="3735" y="1"/>
                    <a:pt x="1855"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 name="Google Shape;860;p71"/>
            <p:cNvSpPr/>
            <p:nvPr/>
          </p:nvSpPr>
          <p:spPr>
            <a:xfrm rot="260809">
              <a:off x="1234737" y="831243"/>
              <a:ext cx="123061" cy="60641"/>
            </a:xfrm>
            <a:custGeom>
              <a:avLst/>
              <a:gdLst/>
              <a:ahLst/>
              <a:cxnLst/>
              <a:rect l="l" t="t" r="r" b="b"/>
              <a:pathLst>
                <a:path w="5189" h="2557" extrusionOk="0">
                  <a:moveTo>
                    <a:pt x="3509" y="0"/>
                  </a:moveTo>
                  <a:cubicBezTo>
                    <a:pt x="3284" y="0"/>
                    <a:pt x="3033" y="50"/>
                    <a:pt x="2832" y="201"/>
                  </a:cubicBezTo>
                  <a:cubicBezTo>
                    <a:pt x="2055" y="802"/>
                    <a:pt x="1278" y="1379"/>
                    <a:pt x="527" y="1980"/>
                  </a:cubicBezTo>
                  <a:cubicBezTo>
                    <a:pt x="301" y="2131"/>
                    <a:pt x="126" y="2331"/>
                    <a:pt x="0" y="2557"/>
                  </a:cubicBezTo>
                  <a:lnTo>
                    <a:pt x="4888" y="2156"/>
                  </a:lnTo>
                  <a:cubicBezTo>
                    <a:pt x="5138" y="1730"/>
                    <a:pt x="5188" y="1228"/>
                    <a:pt x="4888" y="752"/>
                  </a:cubicBezTo>
                  <a:cubicBezTo>
                    <a:pt x="4612" y="326"/>
                    <a:pt x="4060" y="0"/>
                    <a:pt x="3509"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 name="Google Shape;861;p71"/>
            <p:cNvSpPr/>
            <p:nvPr/>
          </p:nvSpPr>
          <p:spPr>
            <a:xfrm rot="260809">
              <a:off x="1217740" y="700495"/>
              <a:ext cx="103448" cy="93938"/>
            </a:xfrm>
            <a:custGeom>
              <a:avLst/>
              <a:gdLst/>
              <a:ahLst/>
              <a:cxnLst/>
              <a:rect l="l" t="t" r="r" b="b"/>
              <a:pathLst>
                <a:path w="4362" h="3961" extrusionOk="0">
                  <a:moveTo>
                    <a:pt x="2783" y="1"/>
                  </a:moveTo>
                  <a:cubicBezTo>
                    <a:pt x="2532" y="1"/>
                    <a:pt x="2281" y="76"/>
                    <a:pt x="2081" y="201"/>
                  </a:cubicBezTo>
                  <a:cubicBezTo>
                    <a:pt x="1655" y="552"/>
                    <a:pt x="1229" y="878"/>
                    <a:pt x="778" y="1204"/>
                  </a:cubicBezTo>
                  <a:cubicBezTo>
                    <a:pt x="477" y="1429"/>
                    <a:pt x="226" y="1680"/>
                    <a:pt x="101" y="2081"/>
                  </a:cubicBezTo>
                  <a:cubicBezTo>
                    <a:pt x="1" y="2432"/>
                    <a:pt x="51" y="2908"/>
                    <a:pt x="251" y="3234"/>
                  </a:cubicBezTo>
                  <a:cubicBezTo>
                    <a:pt x="452" y="3560"/>
                    <a:pt x="778" y="3835"/>
                    <a:pt x="1153" y="3911"/>
                  </a:cubicBezTo>
                  <a:cubicBezTo>
                    <a:pt x="1279" y="3961"/>
                    <a:pt x="1429" y="3961"/>
                    <a:pt x="1580" y="3961"/>
                  </a:cubicBezTo>
                  <a:cubicBezTo>
                    <a:pt x="1855" y="3961"/>
                    <a:pt x="2106" y="3911"/>
                    <a:pt x="2306" y="3760"/>
                  </a:cubicBezTo>
                  <a:cubicBezTo>
                    <a:pt x="2732" y="3434"/>
                    <a:pt x="3159" y="3109"/>
                    <a:pt x="3585" y="2783"/>
                  </a:cubicBezTo>
                  <a:cubicBezTo>
                    <a:pt x="3910" y="2532"/>
                    <a:pt x="4161" y="2307"/>
                    <a:pt x="4261" y="1906"/>
                  </a:cubicBezTo>
                  <a:cubicBezTo>
                    <a:pt x="4362" y="1530"/>
                    <a:pt x="4311" y="1053"/>
                    <a:pt x="4111" y="753"/>
                  </a:cubicBezTo>
                  <a:cubicBezTo>
                    <a:pt x="3910" y="427"/>
                    <a:pt x="3610" y="151"/>
                    <a:pt x="3234" y="51"/>
                  </a:cubicBezTo>
                  <a:cubicBezTo>
                    <a:pt x="3083" y="26"/>
                    <a:pt x="2933" y="1"/>
                    <a:pt x="2783"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 name="Google Shape;862;p71"/>
            <p:cNvSpPr/>
            <p:nvPr/>
          </p:nvSpPr>
          <p:spPr>
            <a:xfrm rot="260809">
              <a:off x="1418037" y="750997"/>
              <a:ext cx="91543" cy="70744"/>
            </a:xfrm>
            <a:custGeom>
              <a:avLst/>
              <a:gdLst/>
              <a:ahLst/>
              <a:cxnLst/>
              <a:rect l="l" t="t" r="r" b="b"/>
              <a:pathLst>
                <a:path w="3860" h="2983" extrusionOk="0">
                  <a:moveTo>
                    <a:pt x="1930" y="0"/>
                  </a:moveTo>
                  <a:cubicBezTo>
                    <a:pt x="25" y="0"/>
                    <a:pt x="0" y="2983"/>
                    <a:pt x="1930" y="2983"/>
                  </a:cubicBezTo>
                  <a:cubicBezTo>
                    <a:pt x="3860" y="2983"/>
                    <a:pt x="3860" y="0"/>
                    <a:pt x="1930"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 name="Google Shape;863;p71"/>
            <p:cNvSpPr/>
            <p:nvPr/>
          </p:nvSpPr>
          <p:spPr>
            <a:xfrm rot="260809">
              <a:off x="1402972" y="859757"/>
              <a:ext cx="83218" cy="29740"/>
            </a:xfrm>
            <a:custGeom>
              <a:avLst/>
              <a:gdLst/>
              <a:ahLst/>
              <a:cxnLst/>
              <a:rect l="l" t="t" r="r" b="b"/>
              <a:pathLst>
                <a:path w="3509" h="1254" extrusionOk="0">
                  <a:moveTo>
                    <a:pt x="2181" y="0"/>
                  </a:moveTo>
                  <a:cubicBezTo>
                    <a:pt x="1805" y="0"/>
                    <a:pt x="1404" y="150"/>
                    <a:pt x="1078" y="401"/>
                  </a:cubicBezTo>
                  <a:cubicBezTo>
                    <a:pt x="702" y="702"/>
                    <a:pt x="351" y="978"/>
                    <a:pt x="0" y="1253"/>
                  </a:cubicBezTo>
                  <a:lnTo>
                    <a:pt x="3509" y="978"/>
                  </a:lnTo>
                  <a:cubicBezTo>
                    <a:pt x="3434" y="752"/>
                    <a:pt x="3333" y="551"/>
                    <a:pt x="3183" y="401"/>
                  </a:cubicBezTo>
                  <a:cubicBezTo>
                    <a:pt x="2882" y="125"/>
                    <a:pt x="2531" y="0"/>
                    <a:pt x="2181"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 name="Google Shape;864;p71"/>
            <p:cNvSpPr/>
            <p:nvPr/>
          </p:nvSpPr>
          <p:spPr>
            <a:xfrm rot="260809">
              <a:off x="1495494" y="748105"/>
              <a:ext cx="156334" cy="126618"/>
            </a:xfrm>
            <a:custGeom>
              <a:avLst/>
              <a:gdLst/>
              <a:ahLst/>
              <a:cxnLst/>
              <a:rect l="l" t="t" r="r" b="b"/>
              <a:pathLst>
                <a:path w="6592" h="5339" extrusionOk="0">
                  <a:moveTo>
                    <a:pt x="4436" y="0"/>
                  </a:moveTo>
                  <a:cubicBezTo>
                    <a:pt x="4086" y="0"/>
                    <a:pt x="3735" y="126"/>
                    <a:pt x="3434" y="426"/>
                  </a:cubicBezTo>
                  <a:cubicBezTo>
                    <a:pt x="2657" y="1203"/>
                    <a:pt x="1855" y="1905"/>
                    <a:pt x="978" y="2557"/>
                  </a:cubicBezTo>
                  <a:cubicBezTo>
                    <a:pt x="326" y="3008"/>
                    <a:pt x="0" y="3835"/>
                    <a:pt x="426" y="4587"/>
                  </a:cubicBezTo>
                  <a:cubicBezTo>
                    <a:pt x="702" y="5038"/>
                    <a:pt x="1253" y="5339"/>
                    <a:pt x="1780" y="5339"/>
                  </a:cubicBezTo>
                  <a:cubicBezTo>
                    <a:pt x="2030" y="5339"/>
                    <a:pt x="2256" y="5263"/>
                    <a:pt x="2482" y="5113"/>
                  </a:cubicBezTo>
                  <a:cubicBezTo>
                    <a:pt x="3559" y="4336"/>
                    <a:pt x="4587" y="3484"/>
                    <a:pt x="5539" y="2532"/>
                  </a:cubicBezTo>
                  <a:cubicBezTo>
                    <a:pt x="6592" y="1504"/>
                    <a:pt x="5589" y="0"/>
                    <a:pt x="4436"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 name="Google Shape;865;p71"/>
            <p:cNvSpPr/>
            <p:nvPr/>
          </p:nvSpPr>
          <p:spPr>
            <a:xfrm rot="260809">
              <a:off x="1088150" y="693607"/>
              <a:ext cx="102855" cy="82626"/>
            </a:xfrm>
            <a:custGeom>
              <a:avLst/>
              <a:gdLst/>
              <a:ahLst/>
              <a:cxnLst/>
              <a:rect l="l" t="t" r="r" b="b"/>
              <a:pathLst>
                <a:path w="4337" h="3484" extrusionOk="0">
                  <a:moveTo>
                    <a:pt x="2607" y="0"/>
                  </a:moveTo>
                  <a:cubicBezTo>
                    <a:pt x="2357" y="0"/>
                    <a:pt x="2106" y="50"/>
                    <a:pt x="1881" y="201"/>
                  </a:cubicBezTo>
                  <a:cubicBezTo>
                    <a:pt x="1580" y="351"/>
                    <a:pt x="1254" y="526"/>
                    <a:pt x="953" y="702"/>
                  </a:cubicBezTo>
                  <a:cubicBezTo>
                    <a:pt x="302" y="1103"/>
                    <a:pt x="1" y="2080"/>
                    <a:pt x="427" y="2757"/>
                  </a:cubicBezTo>
                  <a:cubicBezTo>
                    <a:pt x="728" y="3208"/>
                    <a:pt x="1229" y="3484"/>
                    <a:pt x="1730" y="3484"/>
                  </a:cubicBezTo>
                  <a:cubicBezTo>
                    <a:pt x="1981" y="3484"/>
                    <a:pt x="2231" y="3434"/>
                    <a:pt x="2482" y="3283"/>
                  </a:cubicBezTo>
                  <a:lnTo>
                    <a:pt x="3384" y="2757"/>
                  </a:lnTo>
                  <a:cubicBezTo>
                    <a:pt x="4061" y="2381"/>
                    <a:pt x="4337" y="1404"/>
                    <a:pt x="3911" y="727"/>
                  </a:cubicBezTo>
                  <a:cubicBezTo>
                    <a:pt x="3610" y="276"/>
                    <a:pt x="3109" y="0"/>
                    <a:pt x="2607" y="0"/>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 name="Google Shape;866;p71"/>
            <p:cNvSpPr/>
            <p:nvPr/>
          </p:nvSpPr>
          <p:spPr>
            <a:xfrm rot="260809">
              <a:off x="1122801" y="828061"/>
              <a:ext cx="90973" cy="62443"/>
            </a:xfrm>
            <a:custGeom>
              <a:avLst/>
              <a:gdLst/>
              <a:ahLst/>
              <a:cxnLst/>
              <a:rect l="l" t="t" r="r" b="b"/>
              <a:pathLst>
                <a:path w="3836" h="2633" extrusionOk="0">
                  <a:moveTo>
                    <a:pt x="2206" y="1"/>
                  </a:moveTo>
                  <a:cubicBezTo>
                    <a:pt x="1830" y="1"/>
                    <a:pt x="1454" y="126"/>
                    <a:pt x="1178" y="427"/>
                  </a:cubicBezTo>
                  <a:cubicBezTo>
                    <a:pt x="953" y="628"/>
                    <a:pt x="752" y="853"/>
                    <a:pt x="527" y="1079"/>
                  </a:cubicBezTo>
                  <a:cubicBezTo>
                    <a:pt x="126" y="1480"/>
                    <a:pt x="0" y="2106"/>
                    <a:pt x="176" y="2633"/>
                  </a:cubicBezTo>
                  <a:lnTo>
                    <a:pt x="3409" y="2382"/>
                  </a:lnTo>
                  <a:cubicBezTo>
                    <a:pt x="3835" y="1806"/>
                    <a:pt x="3835" y="928"/>
                    <a:pt x="3284" y="427"/>
                  </a:cubicBezTo>
                  <a:cubicBezTo>
                    <a:pt x="2983" y="151"/>
                    <a:pt x="2582" y="1"/>
                    <a:pt x="2206" y="1"/>
                  </a:cubicBezTo>
                  <a:close/>
                </a:path>
              </a:pathLst>
            </a:custGeom>
            <a:solidFill>
              <a:srgbClr val="FCCFB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 name="Google Shape;867;p71"/>
            <p:cNvSpPr/>
            <p:nvPr/>
          </p:nvSpPr>
          <p:spPr>
            <a:xfrm rot="260686">
              <a:off x="3503325" y="4035832"/>
              <a:ext cx="492537" cy="178107"/>
            </a:xfrm>
            <a:custGeom>
              <a:avLst/>
              <a:gdLst/>
              <a:ahLst/>
              <a:cxnLst/>
              <a:rect l="l" t="t" r="r" b="b"/>
              <a:pathLst>
                <a:path w="23033" h="8329" extrusionOk="0">
                  <a:moveTo>
                    <a:pt x="11936" y="1"/>
                  </a:moveTo>
                  <a:cubicBezTo>
                    <a:pt x="10004" y="1"/>
                    <a:pt x="8087" y="380"/>
                    <a:pt x="6391" y="1278"/>
                  </a:cubicBezTo>
                  <a:cubicBezTo>
                    <a:pt x="3684" y="2732"/>
                    <a:pt x="1805" y="5288"/>
                    <a:pt x="0" y="7769"/>
                  </a:cubicBezTo>
                  <a:cubicBezTo>
                    <a:pt x="622" y="7663"/>
                    <a:pt x="1235" y="7621"/>
                    <a:pt x="1844" y="7621"/>
                  </a:cubicBezTo>
                  <a:cubicBezTo>
                    <a:pt x="3101" y="7621"/>
                    <a:pt x="4340" y="7801"/>
                    <a:pt x="5589" y="7970"/>
                  </a:cubicBezTo>
                  <a:cubicBezTo>
                    <a:pt x="6822" y="8149"/>
                    <a:pt x="8035" y="8328"/>
                    <a:pt x="9299" y="8328"/>
                  </a:cubicBezTo>
                  <a:cubicBezTo>
                    <a:pt x="9449" y="8328"/>
                    <a:pt x="9599" y="8326"/>
                    <a:pt x="9749" y="8321"/>
                  </a:cubicBezTo>
                  <a:cubicBezTo>
                    <a:pt x="12156" y="8270"/>
                    <a:pt x="14536" y="7594"/>
                    <a:pt x="16767" y="6616"/>
                  </a:cubicBezTo>
                  <a:cubicBezTo>
                    <a:pt x="18998" y="5664"/>
                    <a:pt x="20953" y="4411"/>
                    <a:pt x="23033" y="3183"/>
                  </a:cubicBezTo>
                  <a:cubicBezTo>
                    <a:pt x="20401" y="1955"/>
                    <a:pt x="17719" y="777"/>
                    <a:pt x="14862" y="275"/>
                  </a:cubicBezTo>
                  <a:cubicBezTo>
                    <a:pt x="13901" y="98"/>
                    <a:pt x="12916" y="1"/>
                    <a:pt x="11936" y="1"/>
                  </a:cubicBezTo>
                  <a:close/>
                </a:path>
              </a:pathLst>
            </a:custGeom>
            <a:solidFill>
              <a:srgbClr val="8EC7B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 name="Google Shape;868;p71"/>
            <p:cNvSpPr/>
            <p:nvPr/>
          </p:nvSpPr>
          <p:spPr>
            <a:xfrm rot="260686">
              <a:off x="3419430" y="4093780"/>
              <a:ext cx="574544" cy="151206"/>
            </a:xfrm>
            <a:custGeom>
              <a:avLst/>
              <a:gdLst/>
              <a:ahLst/>
              <a:cxnLst/>
              <a:rect l="l" t="t" r="r" b="b"/>
              <a:pathLst>
                <a:path w="26868" h="7071" extrusionOk="0">
                  <a:moveTo>
                    <a:pt x="25013" y="1"/>
                  </a:moveTo>
                  <a:cubicBezTo>
                    <a:pt x="16367" y="1"/>
                    <a:pt x="7720" y="2282"/>
                    <a:pt x="201" y="6542"/>
                  </a:cubicBezTo>
                  <a:cubicBezTo>
                    <a:pt x="51" y="6617"/>
                    <a:pt x="1" y="6793"/>
                    <a:pt x="76" y="6918"/>
                  </a:cubicBezTo>
                  <a:cubicBezTo>
                    <a:pt x="124" y="7015"/>
                    <a:pt x="215" y="7071"/>
                    <a:pt x="313" y="7071"/>
                  </a:cubicBezTo>
                  <a:cubicBezTo>
                    <a:pt x="367" y="7071"/>
                    <a:pt x="424" y="7054"/>
                    <a:pt x="477" y="7018"/>
                  </a:cubicBezTo>
                  <a:cubicBezTo>
                    <a:pt x="7920" y="2808"/>
                    <a:pt x="16467" y="577"/>
                    <a:pt x="25013" y="577"/>
                  </a:cubicBezTo>
                  <a:cubicBezTo>
                    <a:pt x="25540" y="577"/>
                    <a:pt x="26066" y="577"/>
                    <a:pt x="26567" y="602"/>
                  </a:cubicBezTo>
                  <a:cubicBezTo>
                    <a:pt x="26718" y="602"/>
                    <a:pt x="26868" y="477"/>
                    <a:pt x="26868" y="327"/>
                  </a:cubicBezTo>
                  <a:cubicBezTo>
                    <a:pt x="26868" y="176"/>
                    <a:pt x="26743" y="26"/>
                    <a:pt x="26592" y="26"/>
                  </a:cubicBezTo>
                  <a:cubicBezTo>
                    <a:pt x="26066" y="26"/>
                    <a:pt x="25540" y="1"/>
                    <a:pt x="250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 name="Google Shape;869;p71"/>
            <p:cNvSpPr/>
            <p:nvPr/>
          </p:nvSpPr>
          <p:spPr>
            <a:xfrm rot="260809">
              <a:off x="768156" y="2910109"/>
              <a:ext cx="114144" cy="840675"/>
            </a:xfrm>
            <a:custGeom>
              <a:avLst/>
              <a:gdLst/>
              <a:ahLst/>
              <a:cxnLst/>
              <a:rect l="l" t="t" r="r" b="b"/>
              <a:pathLst>
                <a:path w="4813" h="35448" extrusionOk="0">
                  <a:moveTo>
                    <a:pt x="513" y="1"/>
                  </a:moveTo>
                  <a:cubicBezTo>
                    <a:pt x="377" y="1"/>
                    <a:pt x="252" y="117"/>
                    <a:pt x="252" y="255"/>
                  </a:cubicBezTo>
                  <a:cubicBezTo>
                    <a:pt x="101" y="3713"/>
                    <a:pt x="1" y="6971"/>
                    <a:pt x="1" y="10129"/>
                  </a:cubicBezTo>
                  <a:cubicBezTo>
                    <a:pt x="1" y="18701"/>
                    <a:pt x="828" y="26520"/>
                    <a:pt x="4237" y="35267"/>
                  </a:cubicBezTo>
                  <a:cubicBezTo>
                    <a:pt x="4273" y="35377"/>
                    <a:pt x="4377" y="35447"/>
                    <a:pt x="4489" y="35447"/>
                  </a:cubicBezTo>
                  <a:cubicBezTo>
                    <a:pt x="4530" y="35447"/>
                    <a:pt x="4572" y="35438"/>
                    <a:pt x="4612" y="35418"/>
                  </a:cubicBezTo>
                  <a:cubicBezTo>
                    <a:pt x="4763" y="35368"/>
                    <a:pt x="4813" y="35192"/>
                    <a:pt x="4763" y="35067"/>
                  </a:cubicBezTo>
                  <a:cubicBezTo>
                    <a:pt x="1404" y="26395"/>
                    <a:pt x="577" y="18651"/>
                    <a:pt x="577" y="10129"/>
                  </a:cubicBezTo>
                  <a:cubicBezTo>
                    <a:pt x="577" y="6996"/>
                    <a:pt x="678" y="3738"/>
                    <a:pt x="828" y="280"/>
                  </a:cubicBezTo>
                  <a:cubicBezTo>
                    <a:pt x="828" y="129"/>
                    <a:pt x="703" y="4"/>
                    <a:pt x="552" y="4"/>
                  </a:cubicBezTo>
                  <a:cubicBezTo>
                    <a:pt x="539" y="2"/>
                    <a:pt x="526" y="1"/>
                    <a:pt x="513" y="1"/>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 name="Google Shape;870;p71"/>
            <p:cNvSpPr/>
            <p:nvPr/>
          </p:nvSpPr>
          <p:spPr>
            <a:xfrm rot="260686">
              <a:off x="2440302" y="1480071"/>
              <a:ext cx="2327066" cy="2952055"/>
            </a:xfrm>
            <a:custGeom>
              <a:avLst/>
              <a:gdLst/>
              <a:ahLst/>
              <a:cxnLst/>
              <a:rect l="l" t="t" r="r" b="b"/>
              <a:pathLst>
                <a:path w="108823" h="138050" extrusionOk="0">
                  <a:moveTo>
                    <a:pt x="24988" y="1"/>
                  </a:moveTo>
                  <a:lnTo>
                    <a:pt x="0" y="121129"/>
                  </a:lnTo>
                  <a:lnTo>
                    <a:pt x="81730" y="137997"/>
                  </a:lnTo>
                  <a:cubicBezTo>
                    <a:pt x="81896" y="138033"/>
                    <a:pt x="82062" y="138050"/>
                    <a:pt x="82225" y="138050"/>
                  </a:cubicBezTo>
                  <a:cubicBezTo>
                    <a:pt x="83312" y="138050"/>
                    <a:pt x="84272" y="137282"/>
                    <a:pt x="84512" y="136192"/>
                  </a:cubicBezTo>
                  <a:lnTo>
                    <a:pt x="108547" y="19625"/>
                  </a:lnTo>
                  <a:cubicBezTo>
                    <a:pt x="108823" y="18372"/>
                    <a:pt x="107996" y="17119"/>
                    <a:pt x="106743" y="16868"/>
                  </a:cubicBezTo>
                  <a:lnTo>
                    <a:pt x="2498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 name="Google Shape;871;p71"/>
            <p:cNvSpPr/>
            <p:nvPr/>
          </p:nvSpPr>
          <p:spPr>
            <a:xfrm rot="260686">
              <a:off x="2313514" y="1444104"/>
              <a:ext cx="2327066" cy="2951905"/>
            </a:xfrm>
            <a:custGeom>
              <a:avLst/>
              <a:gdLst/>
              <a:ahLst/>
              <a:cxnLst/>
              <a:rect l="l" t="t" r="r" b="b"/>
              <a:pathLst>
                <a:path w="108823" h="138043" extrusionOk="0">
                  <a:moveTo>
                    <a:pt x="25013" y="1"/>
                  </a:moveTo>
                  <a:lnTo>
                    <a:pt x="0" y="121129"/>
                  </a:lnTo>
                  <a:lnTo>
                    <a:pt x="81755" y="137997"/>
                  </a:lnTo>
                  <a:cubicBezTo>
                    <a:pt x="81912" y="138028"/>
                    <a:pt x="82069" y="138042"/>
                    <a:pt x="82223" y="138042"/>
                  </a:cubicBezTo>
                  <a:cubicBezTo>
                    <a:pt x="83321" y="138042"/>
                    <a:pt x="84292" y="137288"/>
                    <a:pt x="84512" y="136167"/>
                  </a:cubicBezTo>
                  <a:lnTo>
                    <a:pt x="108572" y="19625"/>
                  </a:lnTo>
                  <a:cubicBezTo>
                    <a:pt x="108823" y="18347"/>
                    <a:pt x="108021" y="17119"/>
                    <a:pt x="106742" y="16843"/>
                  </a:cubicBezTo>
                  <a:lnTo>
                    <a:pt x="25013"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 name="Google Shape;872;p71"/>
            <p:cNvSpPr/>
            <p:nvPr/>
          </p:nvSpPr>
          <p:spPr>
            <a:xfrm rot="260686">
              <a:off x="2202348" y="1345110"/>
              <a:ext cx="663523" cy="2617032"/>
            </a:xfrm>
            <a:custGeom>
              <a:avLst/>
              <a:gdLst/>
              <a:ahLst/>
              <a:cxnLst/>
              <a:rect l="l" t="t" r="r" b="b"/>
              <a:pathLst>
                <a:path w="31029" h="122383" extrusionOk="0">
                  <a:moveTo>
                    <a:pt x="24989" y="1"/>
                  </a:moveTo>
                  <a:lnTo>
                    <a:pt x="1" y="121129"/>
                  </a:lnTo>
                  <a:lnTo>
                    <a:pt x="6016" y="122382"/>
                  </a:lnTo>
                  <a:lnTo>
                    <a:pt x="31029" y="1254"/>
                  </a:lnTo>
                  <a:lnTo>
                    <a:pt x="24989" y="1"/>
                  </a:lnTo>
                  <a:close/>
                </a:path>
              </a:pathLst>
            </a:custGeom>
            <a:solidFill>
              <a:srgbClr val="6BA7C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 name="Google Shape;873;p71"/>
            <p:cNvSpPr/>
            <p:nvPr/>
          </p:nvSpPr>
          <p:spPr>
            <a:xfrm rot="260686">
              <a:off x="2526229" y="1637076"/>
              <a:ext cx="1916558" cy="2567186"/>
            </a:xfrm>
            <a:custGeom>
              <a:avLst/>
              <a:gdLst/>
              <a:ahLst/>
              <a:cxnLst/>
              <a:rect l="l" t="t" r="r" b="b"/>
              <a:pathLst>
                <a:path w="89626" h="120052" extrusionOk="0">
                  <a:moveTo>
                    <a:pt x="21881" y="0"/>
                  </a:moveTo>
                  <a:lnTo>
                    <a:pt x="1" y="106066"/>
                  </a:lnTo>
                  <a:lnTo>
                    <a:pt x="67721" y="120051"/>
                  </a:lnTo>
                  <a:lnTo>
                    <a:pt x="89626" y="13960"/>
                  </a:lnTo>
                  <a:lnTo>
                    <a:pt x="21881"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 name="Google Shape;874;p71"/>
            <p:cNvSpPr/>
            <p:nvPr/>
          </p:nvSpPr>
          <p:spPr>
            <a:xfrm rot="260686">
              <a:off x="2632555" y="1743763"/>
              <a:ext cx="1705392" cy="2348535"/>
            </a:xfrm>
            <a:custGeom>
              <a:avLst/>
              <a:gdLst/>
              <a:ahLst/>
              <a:cxnLst/>
              <a:rect l="l" t="t" r="r" b="b"/>
              <a:pathLst>
                <a:path w="79751" h="109827" extrusionOk="0">
                  <a:moveTo>
                    <a:pt x="20602" y="753"/>
                  </a:moveTo>
                  <a:lnTo>
                    <a:pt x="78998" y="12808"/>
                  </a:lnTo>
                  <a:lnTo>
                    <a:pt x="59138" y="109060"/>
                  </a:lnTo>
                  <a:lnTo>
                    <a:pt x="752" y="97019"/>
                  </a:lnTo>
                  <a:lnTo>
                    <a:pt x="20602" y="753"/>
                  </a:lnTo>
                  <a:close/>
                  <a:moveTo>
                    <a:pt x="20126" y="1"/>
                  </a:moveTo>
                  <a:lnTo>
                    <a:pt x="0" y="97520"/>
                  </a:lnTo>
                  <a:lnTo>
                    <a:pt x="59625" y="109826"/>
                  </a:lnTo>
                  <a:lnTo>
                    <a:pt x="59700" y="109525"/>
                  </a:lnTo>
                  <a:lnTo>
                    <a:pt x="79750" y="12307"/>
                  </a:lnTo>
                  <a:lnTo>
                    <a:pt x="2012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71"/>
            <p:cNvSpPr/>
            <p:nvPr/>
          </p:nvSpPr>
          <p:spPr>
            <a:xfrm rot="260686">
              <a:off x="2966390" y="2093084"/>
              <a:ext cx="1033315" cy="1636642"/>
            </a:xfrm>
            <a:custGeom>
              <a:avLst/>
              <a:gdLst/>
              <a:ahLst/>
              <a:cxnLst/>
              <a:rect l="l" t="t" r="r" b="b"/>
              <a:pathLst>
                <a:path w="48322" h="76536" extrusionOk="0">
                  <a:moveTo>
                    <a:pt x="29818" y="0"/>
                  </a:moveTo>
                  <a:cubicBezTo>
                    <a:pt x="19451" y="0"/>
                    <a:pt x="8386" y="14545"/>
                    <a:pt x="4336" y="34183"/>
                  </a:cubicBezTo>
                  <a:cubicBezTo>
                    <a:pt x="0" y="55185"/>
                    <a:pt x="5364" y="74057"/>
                    <a:pt x="16291" y="76313"/>
                  </a:cubicBezTo>
                  <a:cubicBezTo>
                    <a:pt x="17015" y="76462"/>
                    <a:pt x="17746" y="76535"/>
                    <a:pt x="18480" y="76535"/>
                  </a:cubicBezTo>
                  <a:cubicBezTo>
                    <a:pt x="28849" y="76535"/>
                    <a:pt x="39936" y="61991"/>
                    <a:pt x="43986" y="42353"/>
                  </a:cubicBezTo>
                  <a:cubicBezTo>
                    <a:pt x="48322" y="21350"/>
                    <a:pt x="42958" y="2478"/>
                    <a:pt x="32006" y="222"/>
                  </a:cubicBezTo>
                  <a:cubicBezTo>
                    <a:pt x="31282" y="73"/>
                    <a:pt x="30551" y="0"/>
                    <a:pt x="2981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 name="Google Shape;876;p71"/>
            <p:cNvSpPr/>
            <p:nvPr/>
          </p:nvSpPr>
          <p:spPr>
            <a:xfrm rot="260686">
              <a:off x="2731513" y="1614570"/>
              <a:ext cx="155975" cy="155440"/>
            </a:xfrm>
            <a:custGeom>
              <a:avLst/>
              <a:gdLst/>
              <a:ahLst/>
              <a:cxnLst/>
              <a:rect l="l" t="t" r="r" b="b"/>
              <a:pathLst>
                <a:path w="7294" h="7269" extrusionOk="0">
                  <a:moveTo>
                    <a:pt x="1254" y="0"/>
                  </a:moveTo>
                  <a:lnTo>
                    <a:pt x="0" y="6040"/>
                  </a:lnTo>
                  <a:lnTo>
                    <a:pt x="6040" y="7268"/>
                  </a:lnTo>
                  <a:lnTo>
                    <a:pt x="7294" y="1228"/>
                  </a:lnTo>
                  <a:lnTo>
                    <a:pt x="1254"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71"/>
            <p:cNvSpPr/>
            <p:nvPr/>
          </p:nvSpPr>
          <p:spPr>
            <a:xfrm rot="260686">
              <a:off x="2686564" y="1827661"/>
              <a:ext cx="142054" cy="91138"/>
            </a:xfrm>
            <a:custGeom>
              <a:avLst/>
              <a:gdLst/>
              <a:ahLst/>
              <a:cxnLst/>
              <a:rect l="l" t="t" r="r" b="b"/>
              <a:pathLst>
                <a:path w="6643" h="4262" extrusionOk="0">
                  <a:moveTo>
                    <a:pt x="627" y="1"/>
                  </a:moveTo>
                  <a:lnTo>
                    <a:pt x="1" y="3033"/>
                  </a:lnTo>
                  <a:lnTo>
                    <a:pt x="6041" y="4261"/>
                  </a:lnTo>
                  <a:lnTo>
                    <a:pt x="6642" y="1254"/>
                  </a:lnTo>
                  <a:lnTo>
                    <a:pt x="627" y="1"/>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71"/>
            <p:cNvSpPr/>
            <p:nvPr/>
          </p:nvSpPr>
          <p:spPr>
            <a:xfrm rot="260686">
              <a:off x="2154224" y="3684467"/>
              <a:ext cx="142032" cy="91117"/>
            </a:xfrm>
            <a:custGeom>
              <a:avLst/>
              <a:gdLst/>
              <a:ahLst/>
              <a:cxnLst/>
              <a:rect l="l" t="t" r="r" b="b"/>
              <a:pathLst>
                <a:path w="6642" h="4261" extrusionOk="0">
                  <a:moveTo>
                    <a:pt x="602" y="0"/>
                  </a:moveTo>
                  <a:lnTo>
                    <a:pt x="0" y="3008"/>
                  </a:lnTo>
                  <a:lnTo>
                    <a:pt x="6015" y="4261"/>
                  </a:lnTo>
                  <a:lnTo>
                    <a:pt x="6642" y="1228"/>
                  </a:lnTo>
                  <a:lnTo>
                    <a:pt x="602" y="0"/>
                  </a:lnTo>
                  <a:close/>
                </a:path>
              </a:pathLst>
            </a:custGeom>
            <a:solidFill>
              <a:srgbClr val="A0E0F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71"/>
            <p:cNvSpPr/>
            <p:nvPr/>
          </p:nvSpPr>
          <p:spPr>
            <a:xfrm rot="260809">
              <a:off x="800294" y="1406854"/>
              <a:ext cx="127211" cy="397665"/>
            </a:xfrm>
            <a:custGeom>
              <a:avLst/>
              <a:gdLst/>
              <a:ahLst/>
              <a:cxnLst/>
              <a:rect l="l" t="t" r="r" b="b"/>
              <a:pathLst>
                <a:path w="5364" h="16768" extrusionOk="0">
                  <a:moveTo>
                    <a:pt x="5364" y="0"/>
                  </a:moveTo>
                  <a:cubicBezTo>
                    <a:pt x="4637" y="5715"/>
                    <a:pt x="2782" y="11228"/>
                    <a:pt x="0" y="16191"/>
                  </a:cubicBezTo>
                  <a:lnTo>
                    <a:pt x="1128" y="16767"/>
                  </a:lnTo>
                  <a:cubicBezTo>
                    <a:pt x="3610" y="11479"/>
                    <a:pt x="5038" y="5765"/>
                    <a:pt x="5364" y="0"/>
                  </a:cubicBezTo>
                  <a:close/>
                </a:path>
              </a:pathLst>
            </a:custGeom>
            <a:solidFill>
              <a:srgbClr val="56141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 name="Google Shape;880;p71"/>
            <p:cNvSpPr/>
            <p:nvPr/>
          </p:nvSpPr>
          <p:spPr>
            <a:xfrm rot="260809">
              <a:off x="780720" y="702066"/>
              <a:ext cx="88578" cy="77503"/>
            </a:xfrm>
            <a:custGeom>
              <a:avLst/>
              <a:gdLst/>
              <a:ahLst/>
              <a:cxnLst/>
              <a:rect l="l" t="t" r="r" b="b"/>
              <a:pathLst>
                <a:path w="3735" h="3268" extrusionOk="0">
                  <a:moveTo>
                    <a:pt x="1885" y="1"/>
                  </a:moveTo>
                  <a:cubicBezTo>
                    <a:pt x="1610" y="1"/>
                    <a:pt x="1332" y="71"/>
                    <a:pt x="1078" y="218"/>
                  </a:cubicBezTo>
                  <a:cubicBezTo>
                    <a:pt x="276" y="669"/>
                    <a:pt x="1" y="1647"/>
                    <a:pt x="452" y="2449"/>
                  </a:cubicBezTo>
                  <a:cubicBezTo>
                    <a:pt x="755" y="2972"/>
                    <a:pt x="1309" y="3267"/>
                    <a:pt x="1875" y="3267"/>
                  </a:cubicBezTo>
                  <a:cubicBezTo>
                    <a:pt x="2150" y="3267"/>
                    <a:pt x="2428" y="3198"/>
                    <a:pt x="2682" y="3050"/>
                  </a:cubicBezTo>
                  <a:cubicBezTo>
                    <a:pt x="3459" y="2599"/>
                    <a:pt x="3735" y="1622"/>
                    <a:pt x="3284" y="820"/>
                  </a:cubicBezTo>
                  <a:cubicBezTo>
                    <a:pt x="2997" y="297"/>
                    <a:pt x="2449" y="1"/>
                    <a:pt x="1885"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 name="Google Shape;881;p71"/>
            <p:cNvSpPr/>
            <p:nvPr/>
          </p:nvSpPr>
          <p:spPr>
            <a:xfrm rot="260809">
              <a:off x="887002" y="1389942"/>
              <a:ext cx="88578" cy="77788"/>
            </a:xfrm>
            <a:custGeom>
              <a:avLst/>
              <a:gdLst/>
              <a:ahLst/>
              <a:cxnLst/>
              <a:rect l="l" t="t" r="r" b="b"/>
              <a:pathLst>
                <a:path w="3735" h="3280" extrusionOk="0">
                  <a:moveTo>
                    <a:pt x="1879" y="0"/>
                  </a:moveTo>
                  <a:cubicBezTo>
                    <a:pt x="1606" y="0"/>
                    <a:pt x="1330" y="67"/>
                    <a:pt x="1078" y="206"/>
                  </a:cubicBezTo>
                  <a:cubicBezTo>
                    <a:pt x="276" y="657"/>
                    <a:pt x="0" y="1659"/>
                    <a:pt x="451" y="2436"/>
                  </a:cubicBezTo>
                  <a:cubicBezTo>
                    <a:pt x="756" y="2978"/>
                    <a:pt x="1312" y="3279"/>
                    <a:pt x="1880" y="3279"/>
                  </a:cubicBezTo>
                  <a:cubicBezTo>
                    <a:pt x="2153" y="3279"/>
                    <a:pt x="2429" y="3209"/>
                    <a:pt x="2682" y="3063"/>
                  </a:cubicBezTo>
                  <a:cubicBezTo>
                    <a:pt x="3459" y="2612"/>
                    <a:pt x="3735" y="1609"/>
                    <a:pt x="3308" y="832"/>
                  </a:cubicBezTo>
                  <a:cubicBezTo>
                    <a:pt x="3004" y="290"/>
                    <a:pt x="2448" y="0"/>
                    <a:pt x="1879"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 name="Google Shape;882;p71"/>
            <p:cNvSpPr/>
            <p:nvPr/>
          </p:nvSpPr>
          <p:spPr>
            <a:xfrm rot="260809">
              <a:off x="813389" y="1119411"/>
              <a:ext cx="88578" cy="77503"/>
            </a:xfrm>
            <a:custGeom>
              <a:avLst/>
              <a:gdLst/>
              <a:ahLst/>
              <a:cxnLst/>
              <a:rect l="l" t="t" r="r" b="b"/>
              <a:pathLst>
                <a:path w="3735" h="3268" extrusionOk="0">
                  <a:moveTo>
                    <a:pt x="1871" y="0"/>
                  </a:moveTo>
                  <a:cubicBezTo>
                    <a:pt x="1596" y="0"/>
                    <a:pt x="1315" y="70"/>
                    <a:pt x="1053" y="218"/>
                  </a:cubicBezTo>
                  <a:cubicBezTo>
                    <a:pt x="276" y="669"/>
                    <a:pt x="0" y="1646"/>
                    <a:pt x="451" y="2448"/>
                  </a:cubicBezTo>
                  <a:cubicBezTo>
                    <a:pt x="755" y="2971"/>
                    <a:pt x="1297" y="3267"/>
                    <a:pt x="1864" y="3267"/>
                  </a:cubicBezTo>
                  <a:cubicBezTo>
                    <a:pt x="2139" y="3267"/>
                    <a:pt x="2420" y="3197"/>
                    <a:pt x="2682" y="3050"/>
                  </a:cubicBezTo>
                  <a:cubicBezTo>
                    <a:pt x="3459" y="2599"/>
                    <a:pt x="3735" y="1621"/>
                    <a:pt x="3284" y="819"/>
                  </a:cubicBezTo>
                  <a:cubicBezTo>
                    <a:pt x="2980" y="296"/>
                    <a:pt x="2438" y="0"/>
                    <a:pt x="1871" y="0"/>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 name="Google Shape;883;p71"/>
            <p:cNvSpPr/>
            <p:nvPr/>
          </p:nvSpPr>
          <p:spPr>
            <a:xfrm rot="260686">
              <a:off x="2147019" y="4460380"/>
              <a:ext cx="79356" cy="70032"/>
            </a:xfrm>
            <a:custGeom>
              <a:avLst/>
              <a:gdLst/>
              <a:ahLst/>
              <a:cxnLst/>
              <a:rect l="l" t="t" r="r" b="b"/>
              <a:pathLst>
                <a:path w="3711" h="3275" extrusionOk="0">
                  <a:moveTo>
                    <a:pt x="1849" y="1"/>
                  </a:moveTo>
                  <a:cubicBezTo>
                    <a:pt x="1528" y="1"/>
                    <a:pt x="1206" y="96"/>
                    <a:pt x="928" y="297"/>
                  </a:cubicBezTo>
                  <a:cubicBezTo>
                    <a:pt x="176" y="823"/>
                    <a:pt x="1" y="1826"/>
                    <a:pt x="527" y="2578"/>
                  </a:cubicBezTo>
                  <a:cubicBezTo>
                    <a:pt x="837" y="3027"/>
                    <a:pt x="1347" y="3275"/>
                    <a:pt x="1864" y="3275"/>
                  </a:cubicBezTo>
                  <a:cubicBezTo>
                    <a:pt x="2183" y="3275"/>
                    <a:pt x="2505" y="3180"/>
                    <a:pt x="2783" y="2979"/>
                  </a:cubicBezTo>
                  <a:cubicBezTo>
                    <a:pt x="3535" y="2452"/>
                    <a:pt x="3710" y="1450"/>
                    <a:pt x="3209" y="698"/>
                  </a:cubicBezTo>
                  <a:cubicBezTo>
                    <a:pt x="2884" y="249"/>
                    <a:pt x="2367" y="1"/>
                    <a:pt x="1849" y="1"/>
                  </a:cubicBezTo>
                  <a:close/>
                </a:path>
              </a:pathLst>
            </a:custGeom>
            <a:solidFill>
              <a:srgbClr val="EF2A4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 name="Google Shape;884;p71"/>
            <p:cNvSpPr/>
            <p:nvPr/>
          </p:nvSpPr>
          <p:spPr>
            <a:xfrm rot="260809">
              <a:off x="722107" y="491653"/>
              <a:ext cx="2747252" cy="2109869"/>
            </a:xfrm>
            <a:custGeom>
              <a:avLst/>
              <a:gdLst/>
              <a:ahLst/>
              <a:cxnLst/>
              <a:rect l="l" t="t" r="r" b="b"/>
              <a:pathLst>
                <a:path w="115841" h="88965" extrusionOk="0">
                  <a:moveTo>
                    <a:pt x="108833" y="0"/>
                  </a:moveTo>
                  <a:cubicBezTo>
                    <a:pt x="108713" y="0"/>
                    <a:pt x="108593" y="6"/>
                    <a:pt x="108472" y="17"/>
                  </a:cubicBezTo>
                  <a:lnTo>
                    <a:pt x="0" y="10869"/>
                  </a:lnTo>
                  <a:lnTo>
                    <a:pt x="15213" y="84804"/>
                  </a:lnTo>
                  <a:lnTo>
                    <a:pt x="115841" y="88965"/>
                  </a:lnTo>
                  <a:lnTo>
                    <a:pt x="115841" y="88965"/>
                  </a:lnTo>
                  <a:lnTo>
                    <a:pt x="112708" y="3476"/>
                  </a:lnTo>
                  <a:cubicBezTo>
                    <a:pt x="112637" y="1559"/>
                    <a:pt x="110846" y="0"/>
                    <a:pt x="108833"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 name="Google Shape;885;p71"/>
            <p:cNvSpPr/>
            <p:nvPr/>
          </p:nvSpPr>
          <p:spPr>
            <a:xfrm rot="260809">
              <a:off x="638910" y="660820"/>
              <a:ext cx="496323" cy="3875385"/>
            </a:xfrm>
            <a:custGeom>
              <a:avLst/>
              <a:gdLst/>
              <a:ahLst/>
              <a:cxnLst/>
              <a:rect l="l" t="t" r="r" b="b"/>
              <a:pathLst>
                <a:path w="20928" h="163410" extrusionOk="0">
                  <a:moveTo>
                    <a:pt x="0" y="0"/>
                  </a:moveTo>
                  <a:lnTo>
                    <a:pt x="8622" y="154688"/>
                  </a:lnTo>
                  <a:lnTo>
                    <a:pt x="20928" y="163409"/>
                  </a:lnTo>
                  <a:lnTo>
                    <a:pt x="12331" y="8722"/>
                  </a:lnTo>
                  <a:lnTo>
                    <a:pt x="0"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 name="Google Shape;886;p71"/>
            <p:cNvSpPr/>
            <p:nvPr/>
          </p:nvSpPr>
          <p:spPr>
            <a:xfrm rot="260809">
              <a:off x="761269" y="1321998"/>
              <a:ext cx="297205" cy="298984"/>
            </a:xfrm>
            <a:custGeom>
              <a:avLst/>
              <a:gdLst/>
              <a:ahLst/>
              <a:cxnLst/>
              <a:rect l="l" t="t" r="r" b="b"/>
              <a:pathLst>
                <a:path w="12532" h="12607" extrusionOk="0">
                  <a:moveTo>
                    <a:pt x="0" y="0"/>
                  </a:moveTo>
                  <a:lnTo>
                    <a:pt x="226" y="3860"/>
                  </a:lnTo>
                  <a:lnTo>
                    <a:pt x="12532" y="12607"/>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 name="Google Shape;887;p71"/>
            <p:cNvSpPr/>
            <p:nvPr/>
          </p:nvSpPr>
          <p:spPr>
            <a:xfrm rot="260809">
              <a:off x="707105" y="4004312"/>
              <a:ext cx="297205" cy="298391"/>
            </a:xfrm>
            <a:custGeom>
              <a:avLst/>
              <a:gdLst/>
              <a:ahLst/>
              <a:cxnLst/>
              <a:rect l="l" t="t" r="r" b="b"/>
              <a:pathLst>
                <a:path w="12532" h="12582" extrusionOk="0">
                  <a:moveTo>
                    <a:pt x="0" y="0"/>
                  </a:moveTo>
                  <a:lnTo>
                    <a:pt x="226" y="3860"/>
                  </a:lnTo>
                  <a:lnTo>
                    <a:pt x="12531" y="12582"/>
                  </a:lnTo>
                  <a:lnTo>
                    <a:pt x="12331" y="8747"/>
                  </a:lnTo>
                  <a:lnTo>
                    <a:pt x="0"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 name="Google Shape;888;p71"/>
            <p:cNvSpPr/>
            <p:nvPr/>
          </p:nvSpPr>
          <p:spPr>
            <a:xfrm rot="260809">
              <a:off x="838931" y="577231"/>
              <a:ext cx="2810858" cy="451168"/>
            </a:xfrm>
            <a:custGeom>
              <a:avLst/>
              <a:gdLst/>
              <a:ahLst/>
              <a:cxnLst/>
              <a:rect l="l" t="t" r="r" b="b"/>
              <a:pathLst>
                <a:path w="118523" h="19024" extrusionOk="0">
                  <a:moveTo>
                    <a:pt x="106693" y="1"/>
                  </a:moveTo>
                  <a:lnTo>
                    <a:pt x="1" y="9525"/>
                  </a:lnTo>
                  <a:lnTo>
                    <a:pt x="9875" y="16868"/>
                  </a:lnTo>
                  <a:lnTo>
                    <a:pt x="118523" y="19024"/>
                  </a:lnTo>
                  <a:lnTo>
                    <a:pt x="118297" y="17921"/>
                  </a:lnTo>
                  <a:cubicBezTo>
                    <a:pt x="116894" y="10953"/>
                    <a:pt x="112733" y="4562"/>
                    <a:pt x="10669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 name="Google Shape;889;p71"/>
            <p:cNvSpPr/>
            <p:nvPr/>
          </p:nvSpPr>
          <p:spPr>
            <a:xfrm rot="260809">
              <a:off x="928521" y="781710"/>
              <a:ext cx="2886938" cy="3867370"/>
            </a:xfrm>
            <a:custGeom>
              <a:avLst/>
              <a:gdLst/>
              <a:ahLst/>
              <a:cxnLst/>
              <a:rect l="l" t="t" r="r" b="b"/>
              <a:pathLst>
                <a:path w="121731" h="163072" extrusionOk="0">
                  <a:moveTo>
                    <a:pt x="110388" y="0"/>
                  </a:moveTo>
                  <a:cubicBezTo>
                    <a:pt x="110294" y="0"/>
                    <a:pt x="110198" y="4"/>
                    <a:pt x="110101" y="13"/>
                  </a:cubicBezTo>
                  <a:lnTo>
                    <a:pt x="0" y="8885"/>
                  </a:lnTo>
                  <a:lnTo>
                    <a:pt x="8522" y="163071"/>
                  </a:lnTo>
                  <a:lnTo>
                    <a:pt x="118723" y="154675"/>
                  </a:lnTo>
                  <a:cubicBezTo>
                    <a:pt x="120427" y="154550"/>
                    <a:pt x="121730" y="153147"/>
                    <a:pt x="121630" y="151517"/>
                  </a:cubicBezTo>
                  <a:lnTo>
                    <a:pt x="113359" y="2695"/>
                  </a:lnTo>
                  <a:cubicBezTo>
                    <a:pt x="113265" y="1158"/>
                    <a:pt x="111966" y="0"/>
                    <a:pt x="11038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 name="Google Shape;890;p71"/>
            <p:cNvSpPr/>
            <p:nvPr/>
          </p:nvSpPr>
          <p:spPr>
            <a:xfrm rot="260809">
              <a:off x="1281930" y="1030983"/>
              <a:ext cx="2228969" cy="1635768"/>
            </a:xfrm>
            <a:custGeom>
              <a:avLst/>
              <a:gdLst/>
              <a:ahLst/>
              <a:cxnLst/>
              <a:rect l="l" t="t" r="r" b="b"/>
              <a:pathLst>
                <a:path w="93987" h="68974" extrusionOk="0">
                  <a:moveTo>
                    <a:pt x="82382" y="0"/>
                  </a:moveTo>
                  <a:lnTo>
                    <a:pt x="7695" y="5690"/>
                  </a:lnTo>
                  <a:cubicBezTo>
                    <a:pt x="7946" y="10201"/>
                    <a:pt x="4537" y="14111"/>
                    <a:pt x="1" y="14462"/>
                  </a:cubicBezTo>
                  <a:lnTo>
                    <a:pt x="2658" y="61128"/>
                  </a:lnTo>
                  <a:cubicBezTo>
                    <a:pt x="2872" y="61112"/>
                    <a:pt x="3084" y="61104"/>
                    <a:pt x="3295" y="61104"/>
                  </a:cubicBezTo>
                  <a:cubicBezTo>
                    <a:pt x="7682" y="61104"/>
                    <a:pt x="11366" y="64525"/>
                    <a:pt x="11605" y="68973"/>
                  </a:cubicBezTo>
                  <a:lnTo>
                    <a:pt x="86292" y="63284"/>
                  </a:lnTo>
                  <a:cubicBezTo>
                    <a:pt x="86041" y="58747"/>
                    <a:pt x="89450" y="54838"/>
                    <a:pt x="93986" y="54487"/>
                  </a:cubicBezTo>
                  <a:lnTo>
                    <a:pt x="91330" y="7820"/>
                  </a:lnTo>
                  <a:cubicBezTo>
                    <a:pt x="91116" y="7836"/>
                    <a:pt x="90903" y="7844"/>
                    <a:pt x="90692" y="7844"/>
                  </a:cubicBezTo>
                  <a:cubicBezTo>
                    <a:pt x="86305" y="7844"/>
                    <a:pt x="82621" y="4424"/>
                    <a:pt x="823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 name="Google Shape;891;p71"/>
            <p:cNvSpPr/>
            <p:nvPr/>
          </p:nvSpPr>
          <p:spPr>
            <a:xfrm rot="260809">
              <a:off x="1344184" y="1079872"/>
              <a:ext cx="2092841" cy="1541854"/>
            </a:xfrm>
            <a:custGeom>
              <a:avLst/>
              <a:gdLst/>
              <a:ahLst/>
              <a:cxnLst/>
              <a:rect l="l" t="t" r="r" b="b"/>
              <a:pathLst>
                <a:path w="88247" h="65014" extrusionOk="0">
                  <a:moveTo>
                    <a:pt x="76628" y="909"/>
                  </a:moveTo>
                  <a:cubicBezTo>
                    <a:pt x="77084" y="5056"/>
                    <a:pt x="80595" y="8171"/>
                    <a:pt x="84738" y="8171"/>
                  </a:cubicBezTo>
                  <a:cubicBezTo>
                    <a:pt x="84803" y="8171"/>
                    <a:pt x="84869" y="8171"/>
                    <a:pt x="84936" y="8170"/>
                  </a:cubicBezTo>
                  <a:lnTo>
                    <a:pt x="84936" y="8170"/>
                  </a:lnTo>
                  <a:lnTo>
                    <a:pt x="87346" y="50746"/>
                  </a:lnTo>
                  <a:lnTo>
                    <a:pt x="87346" y="50746"/>
                  </a:lnTo>
                  <a:cubicBezTo>
                    <a:pt x="83271" y="51267"/>
                    <a:pt x="80226" y="54753"/>
                    <a:pt x="80226" y="58848"/>
                  </a:cubicBezTo>
                  <a:cubicBezTo>
                    <a:pt x="80226" y="58866"/>
                    <a:pt x="80226" y="58885"/>
                    <a:pt x="80226" y="58904"/>
                  </a:cubicBezTo>
                  <a:lnTo>
                    <a:pt x="80226" y="58904"/>
                  </a:lnTo>
                  <a:lnTo>
                    <a:pt x="11621" y="64129"/>
                  </a:lnTo>
                  <a:lnTo>
                    <a:pt x="11621" y="64129"/>
                  </a:lnTo>
                  <a:cubicBezTo>
                    <a:pt x="11175" y="59993"/>
                    <a:pt x="7660" y="56843"/>
                    <a:pt x="3509" y="56843"/>
                  </a:cubicBezTo>
                  <a:cubicBezTo>
                    <a:pt x="3445" y="56843"/>
                    <a:pt x="3378" y="56846"/>
                    <a:pt x="3310" y="56849"/>
                  </a:cubicBezTo>
                  <a:lnTo>
                    <a:pt x="3310" y="56849"/>
                  </a:lnTo>
                  <a:lnTo>
                    <a:pt x="876" y="14294"/>
                  </a:lnTo>
                  <a:lnTo>
                    <a:pt x="876" y="14294"/>
                  </a:lnTo>
                  <a:cubicBezTo>
                    <a:pt x="4941" y="13761"/>
                    <a:pt x="8021" y="10293"/>
                    <a:pt x="8021" y="6191"/>
                  </a:cubicBezTo>
                  <a:cubicBezTo>
                    <a:pt x="8021" y="6173"/>
                    <a:pt x="8020" y="6154"/>
                    <a:pt x="8019" y="6135"/>
                  </a:cubicBezTo>
                  <a:lnTo>
                    <a:pt x="8019" y="6135"/>
                  </a:lnTo>
                  <a:lnTo>
                    <a:pt x="76628" y="909"/>
                  </a:lnTo>
                  <a:close/>
                  <a:moveTo>
                    <a:pt x="77394" y="0"/>
                  </a:moveTo>
                  <a:lnTo>
                    <a:pt x="7143" y="5364"/>
                  </a:lnTo>
                  <a:lnTo>
                    <a:pt x="7168" y="5765"/>
                  </a:lnTo>
                  <a:cubicBezTo>
                    <a:pt x="7168" y="5915"/>
                    <a:pt x="7168" y="6066"/>
                    <a:pt x="7168" y="6191"/>
                  </a:cubicBezTo>
                  <a:cubicBezTo>
                    <a:pt x="7168" y="10001"/>
                    <a:pt x="4236" y="13209"/>
                    <a:pt x="401" y="13484"/>
                  </a:cubicBezTo>
                  <a:lnTo>
                    <a:pt x="0" y="13534"/>
                  </a:lnTo>
                  <a:lnTo>
                    <a:pt x="2507" y="57745"/>
                  </a:lnTo>
                  <a:lnTo>
                    <a:pt x="2933" y="57720"/>
                  </a:lnTo>
                  <a:cubicBezTo>
                    <a:pt x="3133" y="57695"/>
                    <a:pt x="3309" y="57695"/>
                    <a:pt x="3509" y="57695"/>
                  </a:cubicBezTo>
                  <a:cubicBezTo>
                    <a:pt x="7344" y="57695"/>
                    <a:pt x="10577" y="60703"/>
                    <a:pt x="10803" y="64587"/>
                  </a:cubicBezTo>
                  <a:lnTo>
                    <a:pt x="10828" y="65013"/>
                  </a:lnTo>
                  <a:lnTo>
                    <a:pt x="81104" y="59675"/>
                  </a:lnTo>
                  <a:lnTo>
                    <a:pt x="81079" y="59249"/>
                  </a:lnTo>
                  <a:cubicBezTo>
                    <a:pt x="81054" y="59124"/>
                    <a:pt x="81054" y="58973"/>
                    <a:pt x="81054" y="58848"/>
                  </a:cubicBezTo>
                  <a:cubicBezTo>
                    <a:pt x="81054" y="55038"/>
                    <a:pt x="83986" y="51830"/>
                    <a:pt x="87820" y="51530"/>
                  </a:cubicBezTo>
                  <a:lnTo>
                    <a:pt x="88247" y="51505"/>
                  </a:lnTo>
                  <a:lnTo>
                    <a:pt x="85715" y="7294"/>
                  </a:lnTo>
                  <a:lnTo>
                    <a:pt x="85289" y="7319"/>
                  </a:lnTo>
                  <a:cubicBezTo>
                    <a:pt x="85114" y="7344"/>
                    <a:pt x="84913" y="7344"/>
                    <a:pt x="84738" y="7344"/>
                  </a:cubicBezTo>
                  <a:cubicBezTo>
                    <a:pt x="80878" y="7344"/>
                    <a:pt x="77645" y="4336"/>
                    <a:pt x="77419" y="427"/>
                  </a:cubicBezTo>
                  <a:lnTo>
                    <a:pt x="77394" y="0"/>
                  </a:ln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 name="Google Shape;892;p71"/>
            <p:cNvSpPr/>
            <p:nvPr/>
          </p:nvSpPr>
          <p:spPr>
            <a:xfrm rot="260809">
              <a:off x="1252431" y="2941969"/>
              <a:ext cx="2217657" cy="1037824"/>
            </a:xfrm>
            <a:custGeom>
              <a:avLst/>
              <a:gdLst/>
              <a:ahLst/>
              <a:cxnLst/>
              <a:rect l="l" t="t" r="r" b="b"/>
              <a:pathLst>
                <a:path w="93510" h="43761" extrusionOk="0">
                  <a:moveTo>
                    <a:pt x="91304" y="1"/>
                  </a:moveTo>
                  <a:lnTo>
                    <a:pt x="1" y="6968"/>
                  </a:lnTo>
                  <a:lnTo>
                    <a:pt x="2206" y="43761"/>
                  </a:lnTo>
                  <a:lnTo>
                    <a:pt x="93510" y="36818"/>
                  </a:lnTo>
                  <a:lnTo>
                    <a:pt x="91304"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 name="Google Shape;893;p71"/>
            <p:cNvSpPr/>
            <p:nvPr/>
          </p:nvSpPr>
          <p:spPr>
            <a:xfrm rot="260809">
              <a:off x="1265282" y="3882883"/>
              <a:ext cx="2167142" cy="259758"/>
            </a:xfrm>
            <a:custGeom>
              <a:avLst/>
              <a:gdLst/>
              <a:ahLst/>
              <a:cxnLst/>
              <a:rect l="l" t="t" r="r" b="b"/>
              <a:pathLst>
                <a:path w="91380" h="10953" extrusionOk="0">
                  <a:moveTo>
                    <a:pt x="91304" y="0"/>
                  </a:moveTo>
                  <a:lnTo>
                    <a:pt x="0" y="6968"/>
                  </a:lnTo>
                  <a:lnTo>
                    <a:pt x="76" y="10953"/>
                  </a:lnTo>
                  <a:lnTo>
                    <a:pt x="91379" y="4010"/>
                  </a:lnTo>
                  <a:lnTo>
                    <a:pt x="91304"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 name="Google Shape;894;p71"/>
            <p:cNvSpPr/>
            <p:nvPr/>
          </p:nvSpPr>
          <p:spPr>
            <a:xfrm rot="260809">
              <a:off x="1286308" y="2790126"/>
              <a:ext cx="2167142" cy="259758"/>
            </a:xfrm>
            <a:custGeom>
              <a:avLst/>
              <a:gdLst/>
              <a:ahLst/>
              <a:cxnLst/>
              <a:rect l="l" t="t" r="r" b="b"/>
              <a:pathLst>
                <a:path w="91380" h="10953" extrusionOk="0">
                  <a:moveTo>
                    <a:pt x="91305" y="0"/>
                  </a:moveTo>
                  <a:lnTo>
                    <a:pt x="1" y="6967"/>
                  </a:lnTo>
                  <a:lnTo>
                    <a:pt x="76" y="10952"/>
                  </a:lnTo>
                  <a:lnTo>
                    <a:pt x="91380" y="4010"/>
                  </a:lnTo>
                  <a:lnTo>
                    <a:pt x="91305" y="0"/>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 name="Google Shape;895;p71"/>
            <p:cNvSpPr/>
            <p:nvPr/>
          </p:nvSpPr>
          <p:spPr>
            <a:xfrm rot="260686">
              <a:off x="2687324" y="3429457"/>
              <a:ext cx="1892972" cy="923744"/>
            </a:xfrm>
            <a:custGeom>
              <a:avLst/>
              <a:gdLst/>
              <a:ahLst/>
              <a:cxnLst/>
              <a:rect l="l" t="t" r="r" b="b"/>
              <a:pathLst>
                <a:path w="88523" h="43198" extrusionOk="0">
                  <a:moveTo>
                    <a:pt x="72866" y="0"/>
                  </a:moveTo>
                  <a:cubicBezTo>
                    <a:pt x="67094" y="0"/>
                    <a:pt x="61289" y="1258"/>
                    <a:pt x="55815" y="3154"/>
                  </a:cubicBezTo>
                  <a:cubicBezTo>
                    <a:pt x="55840" y="5585"/>
                    <a:pt x="55690" y="7991"/>
                    <a:pt x="55314" y="10397"/>
                  </a:cubicBezTo>
                  <a:cubicBezTo>
                    <a:pt x="54612" y="8292"/>
                    <a:pt x="54011" y="6161"/>
                    <a:pt x="53484" y="4006"/>
                  </a:cubicBezTo>
                  <a:cubicBezTo>
                    <a:pt x="53083" y="4156"/>
                    <a:pt x="52707" y="4282"/>
                    <a:pt x="52332" y="4432"/>
                  </a:cubicBezTo>
                  <a:cubicBezTo>
                    <a:pt x="52181" y="6913"/>
                    <a:pt x="52106" y="9394"/>
                    <a:pt x="52006" y="11876"/>
                  </a:cubicBezTo>
                  <a:cubicBezTo>
                    <a:pt x="51329" y="9695"/>
                    <a:pt x="50778" y="7490"/>
                    <a:pt x="50276" y="5284"/>
                  </a:cubicBezTo>
                  <a:cubicBezTo>
                    <a:pt x="44512" y="7690"/>
                    <a:pt x="38973" y="10597"/>
                    <a:pt x="33309" y="13279"/>
                  </a:cubicBezTo>
                  <a:cubicBezTo>
                    <a:pt x="31930" y="13931"/>
                    <a:pt x="30527" y="14582"/>
                    <a:pt x="29148" y="15234"/>
                  </a:cubicBezTo>
                  <a:cubicBezTo>
                    <a:pt x="29474" y="16913"/>
                    <a:pt x="29725" y="18592"/>
                    <a:pt x="29875" y="20272"/>
                  </a:cubicBezTo>
                  <a:cubicBezTo>
                    <a:pt x="28998" y="18893"/>
                    <a:pt x="28146" y="17490"/>
                    <a:pt x="27319" y="16086"/>
                  </a:cubicBezTo>
                  <a:cubicBezTo>
                    <a:pt x="26943" y="16262"/>
                    <a:pt x="26542" y="16437"/>
                    <a:pt x="26166" y="16612"/>
                  </a:cubicBezTo>
                  <a:cubicBezTo>
                    <a:pt x="26492" y="18417"/>
                    <a:pt x="26793" y="20247"/>
                    <a:pt x="27118" y="22051"/>
                  </a:cubicBezTo>
                  <a:cubicBezTo>
                    <a:pt x="26041" y="20622"/>
                    <a:pt x="25063" y="19119"/>
                    <a:pt x="24136" y="17565"/>
                  </a:cubicBezTo>
                  <a:cubicBezTo>
                    <a:pt x="18823" y="20071"/>
                    <a:pt x="13610" y="22703"/>
                    <a:pt x="8797" y="26061"/>
                  </a:cubicBezTo>
                  <a:cubicBezTo>
                    <a:pt x="6717" y="27490"/>
                    <a:pt x="4687" y="29094"/>
                    <a:pt x="3484" y="31299"/>
                  </a:cubicBezTo>
                  <a:cubicBezTo>
                    <a:pt x="0" y="37765"/>
                    <a:pt x="6542" y="42126"/>
                    <a:pt x="12206" y="42828"/>
                  </a:cubicBezTo>
                  <a:cubicBezTo>
                    <a:pt x="14297" y="43083"/>
                    <a:pt x="16395" y="43197"/>
                    <a:pt x="18495" y="43197"/>
                  </a:cubicBezTo>
                  <a:cubicBezTo>
                    <a:pt x="24047" y="43197"/>
                    <a:pt x="29608" y="42395"/>
                    <a:pt x="35063" y="41249"/>
                  </a:cubicBezTo>
                  <a:cubicBezTo>
                    <a:pt x="41705" y="39846"/>
                    <a:pt x="48221" y="37941"/>
                    <a:pt x="54562" y="35535"/>
                  </a:cubicBezTo>
                  <a:cubicBezTo>
                    <a:pt x="54186" y="33705"/>
                    <a:pt x="53785" y="31876"/>
                    <a:pt x="53409" y="30046"/>
                  </a:cubicBezTo>
                  <a:lnTo>
                    <a:pt x="53409" y="30046"/>
                  </a:lnTo>
                  <a:lnTo>
                    <a:pt x="56692" y="34708"/>
                  </a:lnTo>
                  <a:cubicBezTo>
                    <a:pt x="57093" y="34532"/>
                    <a:pt x="57494" y="34382"/>
                    <a:pt x="57895" y="34206"/>
                  </a:cubicBezTo>
                  <a:cubicBezTo>
                    <a:pt x="57344" y="32201"/>
                    <a:pt x="56793" y="30196"/>
                    <a:pt x="56266" y="28191"/>
                  </a:cubicBezTo>
                  <a:lnTo>
                    <a:pt x="56266" y="28191"/>
                  </a:lnTo>
                  <a:cubicBezTo>
                    <a:pt x="57595" y="29820"/>
                    <a:pt x="58823" y="31550"/>
                    <a:pt x="59976" y="33354"/>
                  </a:cubicBezTo>
                  <a:cubicBezTo>
                    <a:pt x="60126" y="33279"/>
                    <a:pt x="60276" y="33204"/>
                    <a:pt x="60427" y="33154"/>
                  </a:cubicBezTo>
                  <a:cubicBezTo>
                    <a:pt x="68146" y="29795"/>
                    <a:pt x="75665" y="25610"/>
                    <a:pt x="81705" y="19795"/>
                  </a:cubicBezTo>
                  <a:cubicBezTo>
                    <a:pt x="80753" y="18642"/>
                    <a:pt x="79775" y="17490"/>
                    <a:pt x="78823" y="16337"/>
                  </a:cubicBezTo>
                  <a:lnTo>
                    <a:pt x="78823" y="16337"/>
                  </a:lnTo>
                  <a:cubicBezTo>
                    <a:pt x="80151" y="17164"/>
                    <a:pt x="81530" y="17916"/>
                    <a:pt x="82958" y="18567"/>
                  </a:cubicBezTo>
                  <a:cubicBezTo>
                    <a:pt x="83209" y="18292"/>
                    <a:pt x="83485" y="18041"/>
                    <a:pt x="83735" y="17765"/>
                  </a:cubicBezTo>
                  <a:cubicBezTo>
                    <a:pt x="82858" y="16938"/>
                    <a:pt x="82006" y="16136"/>
                    <a:pt x="81129" y="15309"/>
                  </a:cubicBezTo>
                  <a:cubicBezTo>
                    <a:pt x="80602" y="14808"/>
                    <a:pt x="80026" y="14106"/>
                    <a:pt x="80277" y="13429"/>
                  </a:cubicBezTo>
                  <a:lnTo>
                    <a:pt x="80277" y="13429"/>
                  </a:lnTo>
                  <a:cubicBezTo>
                    <a:pt x="82131" y="13981"/>
                    <a:pt x="83961" y="14632"/>
                    <a:pt x="85765" y="15334"/>
                  </a:cubicBezTo>
                  <a:cubicBezTo>
                    <a:pt x="86542" y="14231"/>
                    <a:pt x="87219" y="13079"/>
                    <a:pt x="87695" y="11800"/>
                  </a:cubicBezTo>
                  <a:cubicBezTo>
                    <a:pt x="88497" y="9570"/>
                    <a:pt x="88522" y="6938"/>
                    <a:pt x="87294" y="4908"/>
                  </a:cubicBezTo>
                  <a:cubicBezTo>
                    <a:pt x="85765" y="2377"/>
                    <a:pt x="82683" y="1224"/>
                    <a:pt x="79775" y="647"/>
                  </a:cubicBezTo>
                  <a:cubicBezTo>
                    <a:pt x="77493" y="202"/>
                    <a:pt x="75182" y="0"/>
                    <a:pt x="72866"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 name="Google Shape;896;p71"/>
            <p:cNvSpPr/>
            <p:nvPr/>
          </p:nvSpPr>
          <p:spPr>
            <a:xfrm rot="260686">
              <a:off x="3819858" y="4101988"/>
              <a:ext cx="62719" cy="86840"/>
            </a:xfrm>
            <a:custGeom>
              <a:avLst/>
              <a:gdLst/>
              <a:ahLst/>
              <a:cxnLst/>
              <a:rect l="l" t="t" r="r" b="b"/>
              <a:pathLst>
                <a:path w="2933" h="4061" extrusionOk="0">
                  <a:moveTo>
                    <a:pt x="2857" y="4061"/>
                  </a:moveTo>
                  <a:cubicBezTo>
                    <a:pt x="1905" y="2707"/>
                    <a:pt x="953" y="1354"/>
                    <a:pt x="0" y="1"/>
                  </a:cubicBezTo>
                  <a:lnTo>
                    <a:pt x="0" y="1"/>
                  </a:lnTo>
                  <a:cubicBezTo>
                    <a:pt x="953" y="1354"/>
                    <a:pt x="1905" y="2707"/>
                    <a:pt x="2857" y="4061"/>
                  </a:cubicBezTo>
                  <a:cubicBezTo>
                    <a:pt x="2883" y="4036"/>
                    <a:pt x="2908" y="4036"/>
                    <a:pt x="2933" y="4036"/>
                  </a:cubicBezTo>
                  <a:cubicBezTo>
                    <a:pt x="2908" y="4036"/>
                    <a:pt x="2883" y="4036"/>
                    <a:pt x="2857" y="4061"/>
                  </a:cubicBez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 name="Google Shape;897;p71"/>
            <p:cNvSpPr/>
            <p:nvPr/>
          </p:nvSpPr>
          <p:spPr>
            <a:xfrm rot="260686">
              <a:off x="3814627" y="4086560"/>
              <a:ext cx="9131" cy="12873"/>
            </a:xfrm>
            <a:custGeom>
              <a:avLst/>
              <a:gdLst/>
              <a:ahLst/>
              <a:cxnLst/>
              <a:rect l="l" t="t" r="r" b="b"/>
              <a:pathLst>
                <a:path w="427" h="602" extrusionOk="0">
                  <a:moveTo>
                    <a:pt x="426" y="602"/>
                  </a:moveTo>
                  <a:cubicBezTo>
                    <a:pt x="301" y="401"/>
                    <a:pt x="151" y="201"/>
                    <a:pt x="0" y="0"/>
                  </a:cubicBezTo>
                  <a:cubicBezTo>
                    <a:pt x="50" y="150"/>
                    <a:pt x="75" y="301"/>
                    <a:pt x="100" y="476"/>
                  </a:cubicBezTo>
                  <a:cubicBezTo>
                    <a:pt x="75" y="301"/>
                    <a:pt x="50" y="150"/>
                    <a:pt x="0" y="0"/>
                  </a:cubicBezTo>
                  <a:cubicBezTo>
                    <a:pt x="151" y="201"/>
                    <a:pt x="301" y="401"/>
                    <a:pt x="426" y="602"/>
                  </a:cubicBezTo>
                  <a:lnTo>
                    <a:pt x="426" y="602"/>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 name="Google Shape;898;p71"/>
            <p:cNvSpPr/>
            <p:nvPr/>
          </p:nvSpPr>
          <p:spPr>
            <a:xfrm rot="260686">
              <a:off x="3898030" y="4156782"/>
              <a:ext cx="6993" cy="25212"/>
            </a:xfrm>
            <a:custGeom>
              <a:avLst/>
              <a:gdLst/>
              <a:ahLst/>
              <a:cxnLst/>
              <a:rect l="l" t="t" r="r" b="b"/>
              <a:pathLst>
                <a:path w="327" h="1179" extrusionOk="0">
                  <a:moveTo>
                    <a:pt x="326" y="1178"/>
                  </a:moveTo>
                  <a:cubicBezTo>
                    <a:pt x="226" y="803"/>
                    <a:pt x="101" y="402"/>
                    <a:pt x="1" y="1"/>
                  </a:cubicBezTo>
                  <a:lnTo>
                    <a:pt x="1" y="1"/>
                  </a:lnTo>
                  <a:cubicBezTo>
                    <a:pt x="101" y="402"/>
                    <a:pt x="226" y="803"/>
                    <a:pt x="326" y="1178"/>
                  </a:cubicBezTo>
                  <a:lnTo>
                    <a:pt x="326" y="1178"/>
                  </a:lnTo>
                  <a:close/>
                </a:path>
              </a:pathLst>
            </a:custGeom>
            <a:solidFill>
              <a:srgbClr val="8374A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 name="Google Shape;899;p71"/>
            <p:cNvSpPr/>
            <p:nvPr/>
          </p:nvSpPr>
          <p:spPr>
            <a:xfrm rot="260686">
              <a:off x="3875075" y="4052623"/>
              <a:ext cx="38598" cy="103456"/>
            </a:xfrm>
            <a:custGeom>
              <a:avLst/>
              <a:gdLst/>
              <a:ahLst/>
              <a:cxnLst/>
              <a:rect l="l" t="t" r="r" b="b"/>
              <a:pathLst>
                <a:path w="1805" h="4838" extrusionOk="0">
                  <a:moveTo>
                    <a:pt x="1304" y="4838"/>
                  </a:moveTo>
                  <a:cubicBezTo>
                    <a:pt x="878" y="3234"/>
                    <a:pt x="426" y="1604"/>
                    <a:pt x="0" y="0"/>
                  </a:cubicBezTo>
                  <a:cubicBezTo>
                    <a:pt x="627" y="777"/>
                    <a:pt x="1228" y="1554"/>
                    <a:pt x="1805" y="2381"/>
                  </a:cubicBezTo>
                  <a:lnTo>
                    <a:pt x="1805" y="2381"/>
                  </a:lnTo>
                  <a:cubicBezTo>
                    <a:pt x="1228" y="1554"/>
                    <a:pt x="627" y="777"/>
                    <a:pt x="0" y="0"/>
                  </a:cubicBezTo>
                  <a:cubicBezTo>
                    <a:pt x="426" y="1604"/>
                    <a:pt x="878" y="3234"/>
                    <a:pt x="1304" y="4838"/>
                  </a:cubicBezTo>
                  <a:lnTo>
                    <a:pt x="1304" y="4838"/>
                  </a:lnTo>
                  <a:close/>
                </a:path>
              </a:pathLst>
            </a:custGeom>
            <a:solidFill>
              <a:srgbClr val="A4AED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71"/>
            <p:cNvSpPr/>
            <p:nvPr/>
          </p:nvSpPr>
          <p:spPr>
            <a:xfrm rot="260686">
              <a:off x="4435674" y="3598109"/>
              <a:ext cx="131875" cy="293730"/>
            </a:xfrm>
            <a:custGeom>
              <a:avLst/>
              <a:gdLst/>
              <a:ahLst/>
              <a:cxnLst/>
              <a:rect l="l" t="t" r="r" b="b"/>
              <a:pathLst>
                <a:path w="6167" h="13736" extrusionOk="0">
                  <a:moveTo>
                    <a:pt x="1830" y="13735"/>
                  </a:moveTo>
                  <a:lnTo>
                    <a:pt x="1830" y="13735"/>
                  </a:lnTo>
                  <a:cubicBezTo>
                    <a:pt x="1956" y="13610"/>
                    <a:pt x="2081" y="13460"/>
                    <a:pt x="2231" y="13334"/>
                  </a:cubicBezTo>
                  <a:cubicBezTo>
                    <a:pt x="2081" y="13460"/>
                    <a:pt x="1956" y="13610"/>
                    <a:pt x="1830" y="13735"/>
                  </a:cubicBezTo>
                  <a:close/>
                  <a:moveTo>
                    <a:pt x="2607" y="12933"/>
                  </a:moveTo>
                  <a:cubicBezTo>
                    <a:pt x="1730" y="12106"/>
                    <a:pt x="878" y="11304"/>
                    <a:pt x="1" y="10477"/>
                  </a:cubicBezTo>
                  <a:cubicBezTo>
                    <a:pt x="878" y="11304"/>
                    <a:pt x="1730" y="12106"/>
                    <a:pt x="2607" y="12933"/>
                  </a:cubicBezTo>
                  <a:lnTo>
                    <a:pt x="2607" y="12933"/>
                  </a:lnTo>
                  <a:close/>
                  <a:moveTo>
                    <a:pt x="6166" y="76"/>
                  </a:moveTo>
                  <a:lnTo>
                    <a:pt x="6141" y="51"/>
                  </a:lnTo>
                  <a:lnTo>
                    <a:pt x="6166" y="76"/>
                  </a:lnTo>
                  <a:close/>
                  <a:moveTo>
                    <a:pt x="6141" y="51"/>
                  </a:moveTo>
                  <a:cubicBezTo>
                    <a:pt x="6141" y="51"/>
                    <a:pt x="6141" y="51"/>
                    <a:pt x="6141" y="26"/>
                  </a:cubicBezTo>
                  <a:cubicBezTo>
                    <a:pt x="6141" y="51"/>
                    <a:pt x="6141" y="51"/>
                    <a:pt x="6141" y="51"/>
                  </a:cubicBezTo>
                  <a:close/>
                  <a:moveTo>
                    <a:pt x="6141" y="26"/>
                  </a:moveTo>
                  <a:cubicBezTo>
                    <a:pt x="6141" y="26"/>
                    <a:pt x="6116" y="26"/>
                    <a:pt x="6116" y="26"/>
                  </a:cubicBezTo>
                  <a:cubicBezTo>
                    <a:pt x="6116" y="26"/>
                    <a:pt x="6141" y="26"/>
                    <a:pt x="6141" y="26"/>
                  </a:cubicBezTo>
                  <a:close/>
                  <a:moveTo>
                    <a:pt x="6116" y="26"/>
                  </a:moveTo>
                  <a:cubicBezTo>
                    <a:pt x="6116" y="1"/>
                    <a:pt x="6116" y="1"/>
                    <a:pt x="6116" y="1"/>
                  </a:cubicBezTo>
                  <a:cubicBezTo>
                    <a:pt x="6116" y="1"/>
                    <a:pt x="6116" y="1"/>
                    <a:pt x="6116" y="26"/>
                  </a:cubicBezTo>
                  <a:close/>
                  <a:moveTo>
                    <a:pt x="6116" y="1"/>
                  </a:moveTo>
                  <a:cubicBezTo>
                    <a:pt x="6116" y="1"/>
                    <a:pt x="6116" y="1"/>
                    <a:pt x="6116" y="1"/>
                  </a:cubicBezTo>
                  <a:cubicBezTo>
                    <a:pt x="6116" y="1"/>
                    <a:pt x="6116" y="1"/>
                    <a:pt x="6116" y="1"/>
                  </a:cubicBez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71"/>
            <p:cNvSpPr/>
            <p:nvPr/>
          </p:nvSpPr>
          <p:spPr>
            <a:xfrm rot="260686">
              <a:off x="2915508" y="4295498"/>
              <a:ext cx="92186" cy="6971"/>
            </a:xfrm>
            <a:custGeom>
              <a:avLst/>
              <a:gdLst/>
              <a:ahLst/>
              <a:cxnLst/>
              <a:rect l="l" t="t" r="r" b="b"/>
              <a:pathLst>
                <a:path w="4311" h="326" extrusionOk="0">
                  <a:moveTo>
                    <a:pt x="0" y="0"/>
                  </a:moveTo>
                  <a:lnTo>
                    <a:pt x="0" y="0"/>
                  </a:lnTo>
                  <a:cubicBezTo>
                    <a:pt x="542" y="67"/>
                    <a:pt x="1087" y="122"/>
                    <a:pt x="1634" y="169"/>
                  </a:cubicBezTo>
                  <a:lnTo>
                    <a:pt x="1634" y="169"/>
                  </a:lnTo>
                  <a:cubicBezTo>
                    <a:pt x="1084" y="120"/>
                    <a:pt x="537" y="60"/>
                    <a:pt x="0" y="0"/>
                  </a:cubicBezTo>
                  <a:close/>
                  <a:moveTo>
                    <a:pt x="1634" y="169"/>
                  </a:moveTo>
                  <a:cubicBezTo>
                    <a:pt x="2000" y="201"/>
                    <a:pt x="2368" y="229"/>
                    <a:pt x="2736" y="250"/>
                  </a:cubicBezTo>
                  <a:lnTo>
                    <a:pt x="2736" y="250"/>
                  </a:lnTo>
                  <a:cubicBezTo>
                    <a:pt x="2368" y="227"/>
                    <a:pt x="2001" y="200"/>
                    <a:pt x="1634" y="169"/>
                  </a:cubicBezTo>
                  <a:close/>
                  <a:moveTo>
                    <a:pt x="2736" y="250"/>
                  </a:moveTo>
                  <a:lnTo>
                    <a:pt x="2736" y="250"/>
                  </a:lnTo>
                  <a:cubicBezTo>
                    <a:pt x="2949" y="263"/>
                    <a:pt x="3163" y="275"/>
                    <a:pt x="3377" y="286"/>
                  </a:cubicBezTo>
                  <a:lnTo>
                    <a:pt x="3377" y="286"/>
                  </a:lnTo>
                  <a:cubicBezTo>
                    <a:pt x="3328" y="283"/>
                    <a:pt x="3280" y="279"/>
                    <a:pt x="3233" y="276"/>
                  </a:cubicBezTo>
                  <a:cubicBezTo>
                    <a:pt x="3083" y="276"/>
                    <a:pt x="2907" y="251"/>
                    <a:pt x="2757" y="251"/>
                  </a:cubicBezTo>
                  <a:cubicBezTo>
                    <a:pt x="2750" y="250"/>
                    <a:pt x="2743" y="250"/>
                    <a:pt x="2736" y="250"/>
                  </a:cubicBezTo>
                  <a:close/>
                  <a:moveTo>
                    <a:pt x="3377" y="286"/>
                  </a:moveTo>
                  <a:cubicBezTo>
                    <a:pt x="3685" y="307"/>
                    <a:pt x="4007" y="326"/>
                    <a:pt x="4311" y="326"/>
                  </a:cubicBezTo>
                  <a:cubicBezTo>
                    <a:pt x="4000" y="315"/>
                    <a:pt x="3689" y="302"/>
                    <a:pt x="3377" y="286"/>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 name="Google Shape;902;p71"/>
            <p:cNvSpPr/>
            <p:nvPr/>
          </p:nvSpPr>
          <p:spPr>
            <a:xfrm rot="260686">
              <a:off x="2894610" y="4287959"/>
              <a:ext cx="20914" cy="3250"/>
            </a:xfrm>
            <a:custGeom>
              <a:avLst/>
              <a:gdLst/>
              <a:ahLst/>
              <a:cxnLst/>
              <a:rect l="l" t="t" r="r" b="b"/>
              <a:pathLst>
                <a:path w="978" h="152" extrusionOk="0">
                  <a:moveTo>
                    <a:pt x="978" y="151"/>
                  </a:moveTo>
                  <a:cubicBezTo>
                    <a:pt x="978" y="151"/>
                    <a:pt x="978" y="151"/>
                    <a:pt x="978" y="151"/>
                  </a:cubicBezTo>
                  <a:cubicBezTo>
                    <a:pt x="978" y="151"/>
                    <a:pt x="978" y="151"/>
                    <a:pt x="978" y="151"/>
                  </a:cubicBezTo>
                  <a:close/>
                  <a:moveTo>
                    <a:pt x="978" y="151"/>
                  </a:moveTo>
                  <a:cubicBezTo>
                    <a:pt x="978" y="151"/>
                    <a:pt x="978" y="151"/>
                    <a:pt x="953" y="151"/>
                  </a:cubicBezTo>
                  <a:cubicBezTo>
                    <a:pt x="978" y="151"/>
                    <a:pt x="978" y="151"/>
                    <a:pt x="978" y="151"/>
                  </a:cubicBezTo>
                  <a:close/>
                  <a:moveTo>
                    <a:pt x="953" y="151"/>
                  </a:moveTo>
                  <a:cubicBezTo>
                    <a:pt x="652" y="101"/>
                    <a:pt x="326" y="51"/>
                    <a:pt x="26" y="1"/>
                  </a:cubicBezTo>
                  <a:cubicBezTo>
                    <a:pt x="326" y="51"/>
                    <a:pt x="652" y="101"/>
                    <a:pt x="953" y="151"/>
                  </a:cubicBezTo>
                  <a:close/>
                  <a:moveTo>
                    <a:pt x="1" y="1"/>
                  </a:moveTo>
                  <a:cubicBezTo>
                    <a:pt x="1" y="1"/>
                    <a:pt x="1" y="1"/>
                    <a:pt x="1" y="1"/>
                  </a:cubicBezTo>
                  <a:cubicBezTo>
                    <a:pt x="1" y="1"/>
                    <a:pt x="1" y="1"/>
                    <a:pt x="1" y="1"/>
                  </a:cubicBezTo>
                  <a:close/>
                </a:path>
              </a:pathLst>
            </a:custGeom>
            <a:solidFill>
              <a:srgbClr val="F6866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 name="Google Shape;903;p71"/>
            <p:cNvSpPr/>
            <p:nvPr/>
          </p:nvSpPr>
          <p:spPr>
            <a:xfrm rot="260686">
              <a:off x="4386945" y="3598881"/>
              <a:ext cx="207446" cy="276024"/>
            </a:xfrm>
            <a:custGeom>
              <a:avLst/>
              <a:gdLst/>
              <a:ahLst/>
              <a:cxnLst/>
              <a:rect l="l" t="t" r="r" b="b"/>
              <a:pathLst>
                <a:path w="9701" h="12908" extrusionOk="0">
                  <a:moveTo>
                    <a:pt x="2582" y="12907"/>
                  </a:moveTo>
                  <a:cubicBezTo>
                    <a:pt x="1705" y="12456"/>
                    <a:pt x="853" y="11955"/>
                    <a:pt x="1" y="11429"/>
                  </a:cubicBezTo>
                  <a:lnTo>
                    <a:pt x="1" y="11429"/>
                  </a:lnTo>
                  <a:cubicBezTo>
                    <a:pt x="853" y="11955"/>
                    <a:pt x="1705" y="12456"/>
                    <a:pt x="2582" y="12907"/>
                  </a:cubicBezTo>
                  <a:close/>
                  <a:moveTo>
                    <a:pt x="8873" y="6892"/>
                  </a:moveTo>
                  <a:lnTo>
                    <a:pt x="8873" y="6892"/>
                  </a:lnTo>
                  <a:cubicBezTo>
                    <a:pt x="9675" y="4662"/>
                    <a:pt x="9700" y="2030"/>
                    <a:pt x="8472" y="0"/>
                  </a:cubicBezTo>
                  <a:cubicBezTo>
                    <a:pt x="9700" y="2030"/>
                    <a:pt x="9675" y="4662"/>
                    <a:pt x="8873" y="6892"/>
                  </a:cubicBezTo>
                  <a:lnTo>
                    <a:pt x="8873" y="6892"/>
                  </a:lnTo>
                  <a:close/>
                </a:path>
              </a:pathLst>
            </a:custGeom>
            <a:solidFill>
              <a:srgbClr val="FEF5EA"/>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 name="Google Shape;904;p71"/>
            <p:cNvSpPr/>
            <p:nvPr/>
          </p:nvSpPr>
          <p:spPr>
            <a:xfrm rot="260686">
              <a:off x="2293647" y="4210224"/>
              <a:ext cx="132388" cy="165105"/>
            </a:xfrm>
            <a:custGeom>
              <a:avLst/>
              <a:gdLst/>
              <a:ahLst/>
              <a:cxnLst/>
              <a:rect l="l" t="t" r="r" b="b"/>
              <a:pathLst>
                <a:path w="6191" h="7721" extrusionOk="0">
                  <a:moveTo>
                    <a:pt x="3033" y="0"/>
                  </a:moveTo>
                  <a:lnTo>
                    <a:pt x="2983" y="26"/>
                  </a:lnTo>
                  <a:cubicBezTo>
                    <a:pt x="953" y="903"/>
                    <a:pt x="0" y="3259"/>
                    <a:pt x="877" y="5289"/>
                  </a:cubicBezTo>
                  <a:cubicBezTo>
                    <a:pt x="1533" y="6805"/>
                    <a:pt x="3014" y="7721"/>
                    <a:pt x="4567" y="7721"/>
                  </a:cubicBezTo>
                  <a:cubicBezTo>
                    <a:pt x="5093" y="7721"/>
                    <a:pt x="5627" y="7616"/>
                    <a:pt x="6141" y="7394"/>
                  </a:cubicBezTo>
                  <a:lnTo>
                    <a:pt x="6191" y="7394"/>
                  </a:lnTo>
                  <a:lnTo>
                    <a:pt x="3033"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 name="Google Shape;905;p71"/>
            <p:cNvSpPr/>
            <p:nvPr/>
          </p:nvSpPr>
          <p:spPr>
            <a:xfrm rot="260686">
              <a:off x="2406371" y="3509355"/>
              <a:ext cx="2114295" cy="896116"/>
            </a:xfrm>
            <a:custGeom>
              <a:avLst/>
              <a:gdLst/>
              <a:ahLst/>
              <a:cxnLst/>
              <a:rect l="l" t="t" r="r" b="b"/>
              <a:pathLst>
                <a:path w="98873" h="41906" extrusionOk="0">
                  <a:moveTo>
                    <a:pt x="98873" y="1"/>
                  </a:moveTo>
                  <a:cubicBezTo>
                    <a:pt x="82432" y="6367"/>
                    <a:pt x="65840" y="12256"/>
                    <a:pt x="49299" y="18296"/>
                  </a:cubicBezTo>
                  <a:cubicBezTo>
                    <a:pt x="41003" y="21329"/>
                    <a:pt x="32732" y="24387"/>
                    <a:pt x="24512" y="27595"/>
                  </a:cubicBezTo>
                  <a:cubicBezTo>
                    <a:pt x="16291" y="30803"/>
                    <a:pt x="8095" y="34136"/>
                    <a:pt x="0" y="37770"/>
                  </a:cubicBezTo>
                  <a:lnTo>
                    <a:pt x="1980" y="41906"/>
                  </a:lnTo>
                  <a:cubicBezTo>
                    <a:pt x="9800" y="37971"/>
                    <a:pt x="17795" y="34312"/>
                    <a:pt x="25840" y="30778"/>
                  </a:cubicBezTo>
                  <a:cubicBezTo>
                    <a:pt x="33885" y="27219"/>
                    <a:pt x="41980" y="23810"/>
                    <a:pt x="50126" y="20427"/>
                  </a:cubicBezTo>
                  <a:cubicBezTo>
                    <a:pt x="66391" y="13685"/>
                    <a:pt x="82732" y="7068"/>
                    <a:pt x="98873"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 name="Google Shape;906;p71"/>
            <p:cNvSpPr/>
            <p:nvPr/>
          </p:nvSpPr>
          <p:spPr>
            <a:xfrm rot="260686">
              <a:off x="2331588" y="4136826"/>
              <a:ext cx="213861" cy="278162"/>
            </a:xfrm>
            <a:custGeom>
              <a:avLst/>
              <a:gdLst/>
              <a:ahLst/>
              <a:cxnLst/>
              <a:rect l="l" t="t" r="r" b="b"/>
              <a:pathLst>
                <a:path w="10001" h="13008" extrusionOk="0">
                  <a:moveTo>
                    <a:pt x="5414" y="0"/>
                  </a:moveTo>
                  <a:lnTo>
                    <a:pt x="1" y="2331"/>
                  </a:lnTo>
                  <a:lnTo>
                    <a:pt x="4587" y="13008"/>
                  </a:lnTo>
                  <a:lnTo>
                    <a:pt x="10001" y="10702"/>
                  </a:lnTo>
                  <a:lnTo>
                    <a:pt x="5414" y="0"/>
                  </a:ln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 name="Google Shape;907;p71"/>
            <p:cNvSpPr/>
            <p:nvPr/>
          </p:nvSpPr>
          <p:spPr>
            <a:xfrm rot="260686">
              <a:off x="2068847" y="4231342"/>
              <a:ext cx="294778" cy="203404"/>
            </a:xfrm>
            <a:custGeom>
              <a:avLst/>
              <a:gdLst/>
              <a:ahLst/>
              <a:cxnLst/>
              <a:rect l="l" t="t" r="r" b="b"/>
              <a:pathLst>
                <a:path w="13785" h="9512" extrusionOk="0">
                  <a:moveTo>
                    <a:pt x="9113" y="0"/>
                  </a:moveTo>
                  <a:cubicBezTo>
                    <a:pt x="8009" y="0"/>
                    <a:pt x="6909" y="430"/>
                    <a:pt x="6141" y="1216"/>
                  </a:cubicBezTo>
                  <a:cubicBezTo>
                    <a:pt x="5364" y="1968"/>
                    <a:pt x="4938" y="2996"/>
                    <a:pt x="4386" y="3923"/>
                  </a:cubicBezTo>
                  <a:cubicBezTo>
                    <a:pt x="3384" y="5577"/>
                    <a:pt x="1680" y="6730"/>
                    <a:pt x="0" y="7682"/>
                  </a:cubicBezTo>
                  <a:lnTo>
                    <a:pt x="727" y="9512"/>
                  </a:lnTo>
                  <a:cubicBezTo>
                    <a:pt x="1630" y="9061"/>
                    <a:pt x="2629" y="8910"/>
                    <a:pt x="3633" y="8910"/>
                  </a:cubicBezTo>
                  <a:cubicBezTo>
                    <a:pt x="4078" y="8910"/>
                    <a:pt x="4524" y="8939"/>
                    <a:pt x="4963" y="8986"/>
                  </a:cubicBezTo>
                  <a:cubicBezTo>
                    <a:pt x="6099" y="9085"/>
                    <a:pt x="7250" y="9280"/>
                    <a:pt x="8393" y="9280"/>
                  </a:cubicBezTo>
                  <a:cubicBezTo>
                    <a:pt x="8687" y="9280"/>
                    <a:pt x="8981" y="9267"/>
                    <a:pt x="9274" y="9236"/>
                  </a:cubicBezTo>
                  <a:cubicBezTo>
                    <a:pt x="10702" y="9111"/>
                    <a:pt x="12181" y="8459"/>
                    <a:pt x="12883" y="7181"/>
                  </a:cubicBezTo>
                  <a:cubicBezTo>
                    <a:pt x="13785" y="5577"/>
                    <a:pt x="12933" y="1091"/>
                    <a:pt x="10426" y="214"/>
                  </a:cubicBezTo>
                  <a:cubicBezTo>
                    <a:pt x="10002" y="70"/>
                    <a:pt x="9557" y="0"/>
                    <a:pt x="911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 name="Google Shape;908;p71"/>
            <p:cNvSpPr/>
            <p:nvPr/>
          </p:nvSpPr>
          <p:spPr>
            <a:xfrm rot="260686">
              <a:off x="2070653" y="4341243"/>
              <a:ext cx="154392" cy="71850"/>
            </a:xfrm>
            <a:custGeom>
              <a:avLst/>
              <a:gdLst/>
              <a:ahLst/>
              <a:cxnLst/>
              <a:rect l="l" t="t" r="r" b="b"/>
              <a:pathLst>
                <a:path w="7220" h="3360" extrusionOk="0">
                  <a:moveTo>
                    <a:pt x="7019" y="1"/>
                  </a:moveTo>
                  <a:lnTo>
                    <a:pt x="1" y="2908"/>
                  </a:lnTo>
                  <a:lnTo>
                    <a:pt x="176" y="3359"/>
                  </a:lnTo>
                  <a:lnTo>
                    <a:pt x="7219" y="477"/>
                  </a:lnTo>
                  <a:lnTo>
                    <a:pt x="701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 name="Google Shape;909;p71"/>
            <p:cNvSpPr/>
            <p:nvPr/>
          </p:nvSpPr>
          <p:spPr>
            <a:xfrm rot="260686">
              <a:off x="2177228" y="4312145"/>
              <a:ext cx="92208" cy="81537"/>
            </a:xfrm>
            <a:custGeom>
              <a:avLst/>
              <a:gdLst/>
              <a:ahLst/>
              <a:cxnLst/>
              <a:rect l="l" t="t" r="r" b="b"/>
              <a:pathLst>
                <a:path w="4312" h="3813" extrusionOk="0">
                  <a:moveTo>
                    <a:pt x="2163" y="1"/>
                  </a:moveTo>
                  <a:cubicBezTo>
                    <a:pt x="1919" y="1"/>
                    <a:pt x="1670" y="48"/>
                    <a:pt x="1429" y="147"/>
                  </a:cubicBezTo>
                  <a:cubicBezTo>
                    <a:pt x="451" y="548"/>
                    <a:pt x="0" y="1651"/>
                    <a:pt x="376" y="2628"/>
                  </a:cubicBezTo>
                  <a:cubicBezTo>
                    <a:pt x="682" y="3373"/>
                    <a:pt x="1410" y="3813"/>
                    <a:pt x="2172" y="3813"/>
                  </a:cubicBezTo>
                  <a:cubicBezTo>
                    <a:pt x="2410" y="3813"/>
                    <a:pt x="2650" y="3770"/>
                    <a:pt x="2882" y="3681"/>
                  </a:cubicBezTo>
                  <a:cubicBezTo>
                    <a:pt x="3835" y="3280"/>
                    <a:pt x="4311" y="2152"/>
                    <a:pt x="3910" y="1175"/>
                  </a:cubicBezTo>
                  <a:cubicBezTo>
                    <a:pt x="3608" y="438"/>
                    <a:pt x="2908" y="1"/>
                    <a:pt x="2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 name="Google Shape;910;p71"/>
            <p:cNvSpPr/>
            <p:nvPr/>
          </p:nvSpPr>
          <p:spPr>
            <a:xfrm rot="260686">
              <a:off x="2118441" y="4243175"/>
              <a:ext cx="188136" cy="129052"/>
            </a:xfrm>
            <a:custGeom>
              <a:avLst/>
              <a:gdLst/>
              <a:ahLst/>
              <a:cxnLst/>
              <a:rect l="l" t="t" r="r" b="b"/>
              <a:pathLst>
                <a:path w="8798" h="6035" extrusionOk="0">
                  <a:moveTo>
                    <a:pt x="6663" y="1"/>
                  </a:moveTo>
                  <a:cubicBezTo>
                    <a:pt x="6471" y="1"/>
                    <a:pt x="6279" y="15"/>
                    <a:pt x="6091" y="45"/>
                  </a:cubicBezTo>
                  <a:cubicBezTo>
                    <a:pt x="5565" y="145"/>
                    <a:pt x="5114" y="421"/>
                    <a:pt x="4738" y="721"/>
                  </a:cubicBezTo>
                  <a:cubicBezTo>
                    <a:pt x="4362" y="1047"/>
                    <a:pt x="4011" y="1398"/>
                    <a:pt x="3710" y="1774"/>
                  </a:cubicBezTo>
                  <a:cubicBezTo>
                    <a:pt x="3384" y="2125"/>
                    <a:pt x="3109" y="2526"/>
                    <a:pt x="2833" y="2927"/>
                  </a:cubicBezTo>
                  <a:lnTo>
                    <a:pt x="2031" y="4105"/>
                  </a:lnTo>
                  <a:cubicBezTo>
                    <a:pt x="1755" y="4481"/>
                    <a:pt x="1455" y="4857"/>
                    <a:pt x="1129" y="5183"/>
                  </a:cubicBezTo>
                  <a:cubicBezTo>
                    <a:pt x="803" y="5533"/>
                    <a:pt x="452" y="5834"/>
                    <a:pt x="1" y="6035"/>
                  </a:cubicBezTo>
                  <a:lnTo>
                    <a:pt x="1" y="6035"/>
                  </a:lnTo>
                  <a:cubicBezTo>
                    <a:pt x="953" y="5759"/>
                    <a:pt x="1655" y="5032"/>
                    <a:pt x="2282" y="4305"/>
                  </a:cubicBezTo>
                  <a:cubicBezTo>
                    <a:pt x="2883" y="3528"/>
                    <a:pt x="3384" y="2751"/>
                    <a:pt x="4011" y="2025"/>
                  </a:cubicBezTo>
                  <a:cubicBezTo>
                    <a:pt x="4312" y="1674"/>
                    <a:pt x="4638" y="1323"/>
                    <a:pt x="4988" y="1022"/>
                  </a:cubicBezTo>
                  <a:cubicBezTo>
                    <a:pt x="5339" y="721"/>
                    <a:pt x="5715" y="471"/>
                    <a:pt x="6141" y="371"/>
                  </a:cubicBezTo>
                  <a:cubicBezTo>
                    <a:pt x="6442" y="304"/>
                    <a:pt x="6754" y="270"/>
                    <a:pt x="7062" y="270"/>
                  </a:cubicBezTo>
                  <a:cubicBezTo>
                    <a:pt x="7216" y="270"/>
                    <a:pt x="7369" y="279"/>
                    <a:pt x="7520" y="295"/>
                  </a:cubicBezTo>
                  <a:cubicBezTo>
                    <a:pt x="7971" y="345"/>
                    <a:pt x="8447" y="521"/>
                    <a:pt x="8798" y="847"/>
                  </a:cubicBezTo>
                  <a:cubicBezTo>
                    <a:pt x="8497" y="446"/>
                    <a:pt x="8021" y="220"/>
                    <a:pt x="7545" y="95"/>
                  </a:cubicBezTo>
                  <a:cubicBezTo>
                    <a:pt x="7256" y="34"/>
                    <a:pt x="6959" y="1"/>
                    <a:pt x="666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 name="Google Shape;911;p71"/>
            <p:cNvSpPr/>
            <p:nvPr/>
          </p:nvSpPr>
          <p:spPr>
            <a:xfrm rot="260686">
              <a:off x="2348455" y="4196589"/>
              <a:ext cx="87375" cy="190809"/>
            </a:xfrm>
            <a:custGeom>
              <a:avLst/>
              <a:gdLst/>
              <a:ahLst/>
              <a:cxnLst/>
              <a:rect l="l" t="t" r="r" b="b"/>
              <a:pathLst>
                <a:path w="4086" h="8923" extrusionOk="0">
                  <a:moveTo>
                    <a:pt x="1" y="1"/>
                  </a:moveTo>
                  <a:cubicBezTo>
                    <a:pt x="527" y="1554"/>
                    <a:pt x="1179" y="3058"/>
                    <a:pt x="1855" y="4562"/>
                  </a:cubicBezTo>
                  <a:cubicBezTo>
                    <a:pt x="2532" y="6041"/>
                    <a:pt x="3234" y="7519"/>
                    <a:pt x="4086" y="8923"/>
                  </a:cubicBezTo>
                  <a:cubicBezTo>
                    <a:pt x="3535" y="7369"/>
                    <a:pt x="2908" y="5865"/>
                    <a:pt x="2231" y="4387"/>
                  </a:cubicBezTo>
                  <a:cubicBezTo>
                    <a:pt x="1530" y="2908"/>
                    <a:pt x="828" y="1429"/>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2" name="Google Shape;912;p71"/>
          <p:cNvSpPr txBox="1">
            <a:spLocks noGrp="1"/>
          </p:cNvSpPr>
          <p:nvPr>
            <p:ph type="title"/>
          </p:nvPr>
        </p:nvSpPr>
        <p:spPr>
          <a:xfrm>
            <a:off x="4907663" y="551013"/>
            <a:ext cx="3552600" cy="769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dirty="0"/>
              <a:t>Kesimpulan</a:t>
            </a:r>
            <a:endParaRPr dirty="0"/>
          </a:p>
        </p:txBody>
      </p:sp>
      <p:sp>
        <p:nvSpPr>
          <p:cNvPr id="913" name="Google Shape;913;p71"/>
          <p:cNvSpPr txBox="1">
            <a:spLocks noGrp="1"/>
          </p:cNvSpPr>
          <p:nvPr>
            <p:ph type="subTitle" idx="1"/>
          </p:nvPr>
        </p:nvSpPr>
        <p:spPr>
          <a:xfrm>
            <a:off x="4978756" y="1177513"/>
            <a:ext cx="3651362" cy="2788474"/>
          </a:xfrm>
          <a:prstGeom prst="rect">
            <a:avLst/>
          </a:prstGeom>
        </p:spPr>
        <p:txBody>
          <a:bodyPr spcFirstLastPara="1" wrap="square" lIns="91425" tIns="91425" rIns="91425" bIns="91425" anchor="ctr" anchorCtr="0">
            <a:noAutofit/>
          </a:bodyPr>
          <a:lstStyle/>
          <a:p>
            <a:pPr marL="0" lvl="0" indent="0" algn="just" rtl="0">
              <a:spcBef>
                <a:spcPts val="0"/>
              </a:spcBef>
              <a:spcAft>
                <a:spcPts val="0"/>
              </a:spcAft>
              <a:buClr>
                <a:schemeClr val="dk1"/>
              </a:buClr>
              <a:buSzPts val="1100"/>
              <a:buFont typeface="Arial"/>
              <a:buNone/>
            </a:pPr>
            <a:r>
              <a:rPr lang="id-ID" sz="1200" b="1" dirty="0"/>
              <a:t>Sistem berkas adalah struktur penting dalam komputasi yang mengorganisasi dan mengelola data dalam komputer. Ini memungkinkan pengguna untuk mengakses, mengorganisasi, dan mengamankan data dengan lebih efisien. Berbagai jenis sistem berkas seperti FAT dan NTFS digunakan dalam sistem operasi yang berbeda, sementara penggunaan praktis sistem berkas mencakup pengaturan, manajemen proyek, keamanan data, dan penyimpanan aplikasi. Keamanan data adalah perhatian utama dalam penggunaan sistem berkas</a:t>
            </a:r>
            <a:endParaRPr sz="1200" b="1" dirty="0"/>
          </a:p>
        </p:txBody>
      </p:sp>
      <p:grpSp>
        <p:nvGrpSpPr>
          <p:cNvPr id="914" name="Google Shape;914;p71"/>
          <p:cNvGrpSpPr/>
          <p:nvPr/>
        </p:nvGrpSpPr>
        <p:grpSpPr>
          <a:xfrm>
            <a:off x="3980482" y="558249"/>
            <a:ext cx="1796097" cy="1159206"/>
            <a:chOff x="3980482" y="558249"/>
            <a:chExt cx="1796097" cy="1159206"/>
          </a:xfrm>
        </p:grpSpPr>
        <p:sp>
          <p:nvSpPr>
            <p:cNvPr id="915" name="Google Shape;915;p71"/>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71"/>
            <p:cNvSpPr/>
            <p:nvPr/>
          </p:nvSpPr>
          <p:spPr>
            <a:xfrm>
              <a:off x="5423180" y="558249"/>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 name="Google Shape;917;p71"/>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8" name="Google Shape;918;p71"/>
          <p:cNvSpPr txBox="1">
            <a:spLocks noGrp="1"/>
          </p:cNvSpPr>
          <p:nvPr>
            <p:ph type="title" idx="2"/>
          </p:nvPr>
        </p:nvSpPr>
        <p:spPr>
          <a:xfrm>
            <a:off x="1469350" y="1320513"/>
            <a:ext cx="1878300" cy="10536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88"/>
        <p:cNvGrpSpPr/>
        <p:nvPr/>
      </p:nvGrpSpPr>
      <p:grpSpPr>
        <a:xfrm>
          <a:off x="0" y="0"/>
          <a:ext cx="0" cy="0"/>
          <a:chOff x="0" y="0"/>
          <a:chExt cx="0" cy="0"/>
        </a:xfrm>
      </p:grpSpPr>
      <p:sp>
        <p:nvSpPr>
          <p:cNvPr id="990" name="Google Shape;990;p73"/>
          <p:cNvSpPr txBox="1">
            <a:spLocks noGrp="1"/>
          </p:cNvSpPr>
          <p:nvPr>
            <p:ph type="title" idx="2"/>
          </p:nvPr>
        </p:nvSpPr>
        <p:spPr>
          <a:xfrm>
            <a:off x="714125" y="546825"/>
            <a:ext cx="7715700" cy="365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err="1"/>
              <a:t>Terima</a:t>
            </a:r>
            <a:r>
              <a:rPr lang="en-US" dirty="0"/>
              <a:t> Kasih</a:t>
            </a:r>
            <a:endParaRPr dirty="0"/>
          </a:p>
        </p:txBody>
      </p:sp>
      <p:grpSp>
        <p:nvGrpSpPr>
          <p:cNvPr id="992" name="Google Shape;992;p73"/>
          <p:cNvGrpSpPr/>
          <p:nvPr/>
        </p:nvGrpSpPr>
        <p:grpSpPr>
          <a:xfrm>
            <a:off x="1951657" y="1260299"/>
            <a:ext cx="1796097" cy="1159206"/>
            <a:chOff x="3980482" y="558249"/>
            <a:chExt cx="1796097" cy="1159206"/>
          </a:xfrm>
        </p:grpSpPr>
        <p:sp>
          <p:nvSpPr>
            <p:cNvPr id="993" name="Google Shape;993;p73"/>
            <p:cNvSpPr/>
            <p:nvPr/>
          </p:nvSpPr>
          <p:spPr>
            <a:xfrm>
              <a:off x="3980482" y="824695"/>
              <a:ext cx="292121" cy="292121"/>
            </a:xfrm>
            <a:custGeom>
              <a:avLst/>
              <a:gdLst/>
              <a:ahLst/>
              <a:cxnLst/>
              <a:rect l="l" t="t" r="r" b="b"/>
              <a:pathLst>
                <a:path w="7994" h="7994" extrusionOk="0">
                  <a:moveTo>
                    <a:pt x="3997" y="0"/>
                  </a:moveTo>
                  <a:cubicBezTo>
                    <a:pt x="3537" y="0"/>
                    <a:pt x="3160" y="377"/>
                    <a:pt x="3160" y="837"/>
                  </a:cubicBezTo>
                  <a:lnTo>
                    <a:pt x="3160" y="3160"/>
                  </a:lnTo>
                  <a:lnTo>
                    <a:pt x="858" y="3160"/>
                  </a:lnTo>
                  <a:cubicBezTo>
                    <a:pt x="377" y="3160"/>
                    <a:pt x="1" y="3536"/>
                    <a:pt x="1" y="3997"/>
                  </a:cubicBezTo>
                  <a:cubicBezTo>
                    <a:pt x="1" y="4457"/>
                    <a:pt x="377" y="4834"/>
                    <a:pt x="858" y="4834"/>
                  </a:cubicBezTo>
                  <a:lnTo>
                    <a:pt x="3160" y="4834"/>
                  </a:lnTo>
                  <a:lnTo>
                    <a:pt x="3160" y="7156"/>
                  </a:lnTo>
                  <a:cubicBezTo>
                    <a:pt x="3160" y="7617"/>
                    <a:pt x="3537" y="7993"/>
                    <a:pt x="3997" y="7993"/>
                  </a:cubicBezTo>
                  <a:cubicBezTo>
                    <a:pt x="4457" y="7993"/>
                    <a:pt x="4855" y="7617"/>
                    <a:pt x="4855" y="7156"/>
                  </a:cubicBezTo>
                  <a:lnTo>
                    <a:pt x="4855" y="4834"/>
                  </a:lnTo>
                  <a:lnTo>
                    <a:pt x="7156" y="4834"/>
                  </a:lnTo>
                  <a:cubicBezTo>
                    <a:pt x="7617" y="4834"/>
                    <a:pt x="7993" y="4457"/>
                    <a:pt x="7993" y="3997"/>
                  </a:cubicBezTo>
                  <a:cubicBezTo>
                    <a:pt x="7993" y="3536"/>
                    <a:pt x="7617" y="3160"/>
                    <a:pt x="7156" y="3160"/>
                  </a:cubicBezTo>
                  <a:lnTo>
                    <a:pt x="4855" y="3160"/>
                  </a:lnTo>
                  <a:lnTo>
                    <a:pt x="4855" y="837"/>
                  </a:lnTo>
                  <a:cubicBezTo>
                    <a:pt x="4855" y="377"/>
                    <a:pt x="4457" y="0"/>
                    <a:pt x="3997"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4" name="Google Shape;994;p73"/>
            <p:cNvSpPr/>
            <p:nvPr/>
          </p:nvSpPr>
          <p:spPr>
            <a:xfrm>
              <a:off x="5423180" y="558249"/>
              <a:ext cx="353398" cy="353314"/>
            </a:xfrm>
            <a:custGeom>
              <a:avLst/>
              <a:gdLst/>
              <a:ahLst/>
              <a:cxnLst/>
              <a:rect l="l" t="t" r="r" b="b"/>
              <a:pathLst>
                <a:path w="2931" h="2930" extrusionOk="0">
                  <a:moveTo>
                    <a:pt x="1466" y="0"/>
                  </a:moveTo>
                  <a:cubicBezTo>
                    <a:pt x="1298" y="0"/>
                    <a:pt x="1152" y="147"/>
                    <a:pt x="1152" y="314"/>
                  </a:cubicBezTo>
                  <a:lnTo>
                    <a:pt x="1152" y="1172"/>
                  </a:lnTo>
                  <a:lnTo>
                    <a:pt x="315" y="1172"/>
                  </a:lnTo>
                  <a:cubicBezTo>
                    <a:pt x="147" y="1172"/>
                    <a:pt x="1" y="1298"/>
                    <a:pt x="1" y="1465"/>
                  </a:cubicBezTo>
                  <a:cubicBezTo>
                    <a:pt x="1" y="1632"/>
                    <a:pt x="147" y="1779"/>
                    <a:pt x="315" y="1779"/>
                  </a:cubicBezTo>
                  <a:lnTo>
                    <a:pt x="1152" y="1779"/>
                  </a:lnTo>
                  <a:lnTo>
                    <a:pt x="1152" y="2637"/>
                  </a:lnTo>
                  <a:cubicBezTo>
                    <a:pt x="1152" y="2804"/>
                    <a:pt x="1298" y="2930"/>
                    <a:pt x="1466" y="2930"/>
                  </a:cubicBezTo>
                  <a:cubicBezTo>
                    <a:pt x="1633" y="2930"/>
                    <a:pt x="1779" y="2804"/>
                    <a:pt x="1779" y="2637"/>
                  </a:cubicBezTo>
                  <a:lnTo>
                    <a:pt x="1779" y="1779"/>
                  </a:lnTo>
                  <a:lnTo>
                    <a:pt x="2616" y="1779"/>
                  </a:lnTo>
                  <a:cubicBezTo>
                    <a:pt x="2805" y="1779"/>
                    <a:pt x="2930" y="1632"/>
                    <a:pt x="2930" y="1465"/>
                  </a:cubicBezTo>
                  <a:cubicBezTo>
                    <a:pt x="2930" y="1298"/>
                    <a:pt x="2805" y="1172"/>
                    <a:pt x="2616" y="1172"/>
                  </a:cubicBezTo>
                  <a:lnTo>
                    <a:pt x="1779" y="1172"/>
                  </a:lnTo>
                  <a:lnTo>
                    <a:pt x="1779" y="314"/>
                  </a:lnTo>
                  <a:cubicBezTo>
                    <a:pt x="1779" y="147"/>
                    <a:pt x="1633" y="0"/>
                    <a:pt x="1466" y="0"/>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5" name="Google Shape;995;p73"/>
            <p:cNvSpPr/>
            <p:nvPr/>
          </p:nvSpPr>
          <p:spPr>
            <a:xfrm>
              <a:off x="4676592" y="1140233"/>
              <a:ext cx="577253" cy="577221"/>
            </a:xfrm>
            <a:custGeom>
              <a:avLst/>
              <a:gdLst/>
              <a:ahLst/>
              <a:cxnLst/>
              <a:rect l="l" t="t" r="r" b="b"/>
              <a:pathLst>
                <a:path w="4207" h="4207" extrusionOk="0">
                  <a:moveTo>
                    <a:pt x="2093" y="1"/>
                  </a:moveTo>
                  <a:cubicBezTo>
                    <a:pt x="1863" y="1"/>
                    <a:pt x="1654" y="210"/>
                    <a:pt x="1654" y="440"/>
                  </a:cubicBezTo>
                  <a:lnTo>
                    <a:pt x="1654" y="1675"/>
                  </a:lnTo>
                  <a:lnTo>
                    <a:pt x="440" y="1675"/>
                  </a:lnTo>
                  <a:cubicBezTo>
                    <a:pt x="189" y="1675"/>
                    <a:pt x="1" y="1863"/>
                    <a:pt x="1" y="2114"/>
                  </a:cubicBezTo>
                  <a:cubicBezTo>
                    <a:pt x="1" y="2344"/>
                    <a:pt x="189" y="2553"/>
                    <a:pt x="440" y="2553"/>
                  </a:cubicBezTo>
                  <a:lnTo>
                    <a:pt x="1654" y="2553"/>
                  </a:lnTo>
                  <a:lnTo>
                    <a:pt x="1654" y="3767"/>
                  </a:lnTo>
                  <a:cubicBezTo>
                    <a:pt x="1654" y="4018"/>
                    <a:pt x="1863" y="4206"/>
                    <a:pt x="2093" y="4206"/>
                  </a:cubicBezTo>
                  <a:cubicBezTo>
                    <a:pt x="2344" y="4206"/>
                    <a:pt x="2533" y="4018"/>
                    <a:pt x="2533" y="3767"/>
                  </a:cubicBezTo>
                  <a:lnTo>
                    <a:pt x="2533" y="2553"/>
                  </a:lnTo>
                  <a:lnTo>
                    <a:pt x="3767" y="2553"/>
                  </a:lnTo>
                  <a:cubicBezTo>
                    <a:pt x="3997" y="2553"/>
                    <a:pt x="4206" y="2344"/>
                    <a:pt x="4206" y="2114"/>
                  </a:cubicBezTo>
                  <a:cubicBezTo>
                    <a:pt x="4206" y="1863"/>
                    <a:pt x="4018" y="1675"/>
                    <a:pt x="3767" y="1675"/>
                  </a:cubicBezTo>
                  <a:lnTo>
                    <a:pt x="2533" y="1675"/>
                  </a:lnTo>
                  <a:lnTo>
                    <a:pt x="2533" y="440"/>
                  </a:lnTo>
                  <a:cubicBezTo>
                    <a:pt x="2533" y="210"/>
                    <a:pt x="2344" y="1"/>
                    <a:pt x="2093" y="1"/>
                  </a:cubicBezTo>
                  <a:close/>
                </a:path>
              </a:pathLst>
            </a:custGeom>
            <a:solidFill>
              <a:srgbClr val="F4EF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96" name="Google Shape;996;p73"/>
          <p:cNvGrpSpPr/>
          <p:nvPr/>
        </p:nvGrpSpPr>
        <p:grpSpPr>
          <a:xfrm>
            <a:off x="2901344" y="1524628"/>
            <a:ext cx="3341261" cy="2349668"/>
            <a:chOff x="715769" y="1654723"/>
            <a:chExt cx="3341261" cy="2349668"/>
          </a:xfrm>
        </p:grpSpPr>
        <p:sp>
          <p:nvSpPr>
            <p:cNvPr id="997" name="Google Shape;997;p73"/>
            <p:cNvSpPr/>
            <p:nvPr/>
          </p:nvSpPr>
          <p:spPr>
            <a:xfrm>
              <a:off x="3379615" y="2108945"/>
              <a:ext cx="2268" cy="4947"/>
            </a:xfrm>
            <a:custGeom>
              <a:avLst/>
              <a:gdLst/>
              <a:ahLst/>
              <a:cxnLst/>
              <a:rect l="l" t="t" r="r" b="b"/>
              <a:pathLst>
                <a:path w="127" h="277" extrusionOk="0">
                  <a:moveTo>
                    <a:pt x="1" y="1"/>
                  </a:moveTo>
                  <a:lnTo>
                    <a:pt x="1" y="1"/>
                  </a:lnTo>
                  <a:cubicBezTo>
                    <a:pt x="26" y="101"/>
                    <a:pt x="76" y="201"/>
                    <a:pt x="126" y="277"/>
                  </a:cubicBezTo>
                  <a:cubicBezTo>
                    <a:pt x="101" y="176"/>
                    <a:pt x="51" y="101"/>
                    <a:pt x="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8" name="Google Shape;998;p73"/>
            <p:cNvSpPr/>
            <p:nvPr/>
          </p:nvSpPr>
          <p:spPr>
            <a:xfrm>
              <a:off x="3726452" y="2566685"/>
              <a:ext cx="288238" cy="245362"/>
            </a:xfrm>
            <a:custGeom>
              <a:avLst/>
              <a:gdLst/>
              <a:ahLst/>
              <a:cxnLst/>
              <a:rect l="l" t="t" r="r" b="b"/>
              <a:pathLst>
                <a:path w="16141" h="13740" extrusionOk="0">
                  <a:moveTo>
                    <a:pt x="10635" y="0"/>
                  </a:moveTo>
                  <a:cubicBezTo>
                    <a:pt x="7797" y="0"/>
                    <a:pt x="1" y="13740"/>
                    <a:pt x="1" y="13740"/>
                  </a:cubicBezTo>
                  <a:cubicBezTo>
                    <a:pt x="1" y="13740"/>
                    <a:pt x="16141" y="1584"/>
                    <a:pt x="10853" y="30"/>
                  </a:cubicBezTo>
                  <a:cubicBezTo>
                    <a:pt x="10784" y="10"/>
                    <a:pt x="10711" y="0"/>
                    <a:pt x="10635"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9" name="Google Shape;999;p73"/>
            <p:cNvSpPr/>
            <p:nvPr/>
          </p:nvSpPr>
          <p:spPr>
            <a:xfrm>
              <a:off x="3726452" y="2664447"/>
              <a:ext cx="330578" cy="147592"/>
            </a:xfrm>
            <a:custGeom>
              <a:avLst/>
              <a:gdLst/>
              <a:ahLst/>
              <a:cxnLst/>
              <a:rect l="l" t="t" r="r" b="b"/>
              <a:pathLst>
                <a:path w="18512" h="8265" extrusionOk="0">
                  <a:moveTo>
                    <a:pt x="17736" y="0"/>
                  </a:moveTo>
                  <a:cubicBezTo>
                    <a:pt x="14393" y="0"/>
                    <a:pt x="1" y="8265"/>
                    <a:pt x="1" y="8265"/>
                  </a:cubicBezTo>
                  <a:cubicBezTo>
                    <a:pt x="1" y="8265"/>
                    <a:pt x="17369" y="4756"/>
                    <a:pt x="18397" y="671"/>
                  </a:cubicBezTo>
                  <a:cubicBezTo>
                    <a:pt x="18512" y="203"/>
                    <a:pt x="18259" y="0"/>
                    <a:pt x="17736"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0" name="Google Shape;1000;p73"/>
            <p:cNvSpPr/>
            <p:nvPr/>
          </p:nvSpPr>
          <p:spPr>
            <a:xfrm>
              <a:off x="3642761" y="2590005"/>
              <a:ext cx="164718" cy="299024"/>
            </a:xfrm>
            <a:custGeom>
              <a:avLst/>
              <a:gdLst/>
              <a:ahLst/>
              <a:cxnLst/>
              <a:rect l="l" t="t" r="r" b="b"/>
              <a:pathLst>
                <a:path w="9224" h="16745" extrusionOk="0">
                  <a:moveTo>
                    <a:pt x="6954" y="1"/>
                  </a:moveTo>
                  <a:cubicBezTo>
                    <a:pt x="4732" y="1"/>
                    <a:pt x="1" y="16744"/>
                    <a:pt x="1" y="16744"/>
                  </a:cubicBezTo>
                  <a:cubicBezTo>
                    <a:pt x="1" y="16744"/>
                    <a:pt x="9224" y="203"/>
                    <a:pt x="6993" y="2"/>
                  </a:cubicBezTo>
                  <a:cubicBezTo>
                    <a:pt x="6980" y="1"/>
                    <a:pt x="6967" y="1"/>
                    <a:pt x="6954"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73"/>
            <p:cNvSpPr/>
            <p:nvPr/>
          </p:nvSpPr>
          <p:spPr>
            <a:xfrm>
              <a:off x="3568033" y="2697856"/>
              <a:ext cx="86055" cy="255612"/>
            </a:xfrm>
            <a:custGeom>
              <a:avLst/>
              <a:gdLst/>
              <a:ahLst/>
              <a:cxnLst/>
              <a:rect l="l" t="t" r="r" b="b"/>
              <a:pathLst>
                <a:path w="4819" h="14314" extrusionOk="0">
                  <a:moveTo>
                    <a:pt x="3392" y="1"/>
                  </a:moveTo>
                  <a:cubicBezTo>
                    <a:pt x="3207" y="1"/>
                    <a:pt x="2979" y="136"/>
                    <a:pt x="2707" y="429"/>
                  </a:cubicBezTo>
                  <a:cubicBezTo>
                    <a:pt x="326" y="2985"/>
                    <a:pt x="0" y="14313"/>
                    <a:pt x="0" y="14313"/>
                  </a:cubicBezTo>
                  <a:cubicBezTo>
                    <a:pt x="3618" y="8120"/>
                    <a:pt x="4818" y="1"/>
                    <a:pt x="339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73"/>
            <p:cNvSpPr/>
            <p:nvPr/>
          </p:nvSpPr>
          <p:spPr>
            <a:xfrm>
              <a:off x="3435201" y="2764334"/>
              <a:ext cx="129717" cy="263416"/>
            </a:xfrm>
            <a:custGeom>
              <a:avLst/>
              <a:gdLst/>
              <a:ahLst/>
              <a:cxnLst/>
              <a:rect l="l" t="t" r="r" b="b"/>
              <a:pathLst>
                <a:path w="7264" h="14751" extrusionOk="0">
                  <a:moveTo>
                    <a:pt x="5140" y="1"/>
                  </a:moveTo>
                  <a:cubicBezTo>
                    <a:pt x="3128" y="1"/>
                    <a:pt x="1" y="10966"/>
                    <a:pt x="1525" y="14751"/>
                  </a:cubicBezTo>
                  <a:cubicBezTo>
                    <a:pt x="1525" y="14751"/>
                    <a:pt x="7264" y="465"/>
                    <a:pt x="5259" y="14"/>
                  </a:cubicBezTo>
                  <a:cubicBezTo>
                    <a:pt x="5220" y="5"/>
                    <a:pt x="5180" y="1"/>
                    <a:pt x="514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73"/>
            <p:cNvSpPr/>
            <p:nvPr/>
          </p:nvSpPr>
          <p:spPr>
            <a:xfrm>
              <a:off x="3291209" y="2868239"/>
              <a:ext cx="162289" cy="268720"/>
            </a:xfrm>
            <a:custGeom>
              <a:avLst/>
              <a:gdLst/>
              <a:ahLst/>
              <a:cxnLst/>
              <a:rect l="l" t="t" r="r" b="b"/>
              <a:pathLst>
                <a:path w="9088" h="15048" extrusionOk="0">
                  <a:moveTo>
                    <a:pt x="7060" y="1"/>
                  </a:moveTo>
                  <a:cubicBezTo>
                    <a:pt x="5079" y="1"/>
                    <a:pt x="1" y="10069"/>
                    <a:pt x="666" y="15047"/>
                  </a:cubicBezTo>
                  <a:cubicBezTo>
                    <a:pt x="666" y="15047"/>
                    <a:pt x="9087" y="385"/>
                    <a:pt x="7157" y="9"/>
                  </a:cubicBezTo>
                  <a:cubicBezTo>
                    <a:pt x="7126" y="4"/>
                    <a:pt x="7093" y="1"/>
                    <a:pt x="706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73"/>
            <p:cNvSpPr/>
            <p:nvPr/>
          </p:nvSpPr>
          <p:spPr>
            <a:xfrm>
              <a:off x="3171074" y="2986767"/>
              <a:ext cx="120413" cy="234773"/>
            </a:xfrm>
            <a:custGeom>
              <a:avLst/>
              <a:gdLst/>
              <a:ahLst/>
              <a:cxnLst/>
              <a:rect l="l" t="t" r="r" b="b"/>
              <a:pathLst>
                <a:path w="6743" h="13147" extrusionOk="0">
                  <a:moveTo>
                    <a:pt x="5330" y="1"/>
                  </a:moveTo>
                  <a:cubicBezTo>
                    <a:pt x="5256" y="1"/>
                    <a:pt x="5160" y="37"/>
                    <a:pt x="5038" y="113"/>
                  </a:cubicBezTo>
                  <a:cubicBezTo>
                    <a:pt x="2607" y="1642"/>
                    <a:pt x="853" y="8083"/>
                    <a:pt x="1" y="13146"/>
                  </a:cubicBezTo>
                  <a:cubicBezTo>
                    <a:pt x="1" y="13146"/>
                    <a:pt x="6743" y="1"/>
                    <a:pt x="533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73"/>
            <p:cNvSpPr/>
            <p:nvPr/>
          </p:nvSpPr>
          <p:spPr>
            <a:xfrm>
              <a:off x="3000905" y="3057388"/>
              <a:ext cx="170200" cy="258577"/>
            </a:xfrm>
            <a:custGeom>
              <a:avLst/>
              <a:gdLst/>
              <a:ahLst/>
              <a:cxnLst/>
              <a:rect l="l" t="t" r="r" b="b"/>
              <a:pathLst>
                <a:path w="9531" h="14480" extrusionOk="0">
                  <a:moveTo>
                    <a:pt x="7539" y="1"/>
                  </a:moveTo>
                  <a:cubicBezTo>
                    <a:pt x="5529" y="1"/>
                    <a:pt x="1" y="10097"/>
                    <a:pt x="809" y="14479"/>
                  </a:cubicBezTo>
                  <a:cubicBezTo>
                    <a:pt x="809" y="14479"/>
                    <a:pt x="9531" y="519"/>
                    <a:pt x="7676" y="18"/>
                  </a:cubicBezTo>
                  <a:cubicBezTo>
                    <a:pt x="7632" y="6"/>
                    <a:pt x="7586" y="1"/>
                    <a:pt x="75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73"/>
            <p:cNvSpPr/>
            <p:nvPr/>
          </p:nvSpPr>
          <p:spPr>
            <a:xfrm>
              <a:off x="3642761" y="2835330"/>
              <a:ext cx="270488" cy="59626"/>
            </a:xfrm>
            <a:custGeom>
              <a:avLst/>
              <a:gdLst/>
              <a:ahLst/>
              <a:cxnLst/>
              <a:rect l="l" t="t" r="r" b="b"/>
              <a:pathLst>
                <a:path w="15147" h="3339" extrusionOk="0">
                  <a:moveTo>
                    <a:pt x="14084" y="0"/>
                  </a:moveTo>
                  <a:cubicBezTo>
                    <a:pt x="10676" y="0"/>
                    <a:pt x="1" y="3005"/>
                    <a:pt x="1" y="3005"/>
                  </a:cubicBezTo>
                  <a:cubicBezTo>
                    <a:pt x="1129" y="3237"/>
                    <a:pt x="2407" y="3338"/>
                    <a:pt x="3729" y="3338"/>
                  </a:cubicBezTo>
                  <a:cubicBezTo>
                    <a:pt x="8985" y="3338"/>
                    <a:pt x="14953" y="1741"/>
                    <a:pt x="15114" y="399"/>
                  </a:cubicBezTo>
                  <a:cubicBezTo>
                    <a:pt x="15147" y="118"/>
                    <a:pt x="14757" y="0"/>
                    <a:pt x="1408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73"/>
            <p:cNvSpPr/>
            <p:nvPr/>
          </p:nvSpPr>
          <p:spPr>
            <a:xfrm>
              <a:off x="3568033" y="2924396"/>
              <a:ext cx="258362" cy="44590"/>
            </a:xfrm>
            <a:custGeom>
              <a:avLst/>
              <a:gdLst/>
              <a:ahLst/>
              <a:cxnLst/>
              <a:rect l="l" t="t" r="r" b="b"/>
              <a:pathLst>
                <a:path w="14468" h="2497" extrusionOk="0">
                  <a:moveTo>
                    <a:pt x="11825" y="1"/>
                  </a:moveTo>
                  <a:cubicBezTo>
                    <a:pt x="7945" y="1"/>
                    <a:pt x="0" y="1626"/>
                    <a:pt x="0" y="1626"/>
                  </a:cubicBezTo>
                  <a:cubicBezTo>
                    <a:pt x="1892" y="2249"/>
                    <a:pt x="4123" y="2496"/>
                    <a:pt x="6239" y="2496"/>
                  </a:cubicBezTo>
                  <a:cubicBezTo>
                    <a:pt x="10599" y="2496"/>
                    <a:pt x="14468" y="1444"/>
                    <a:pt x="13860" y="448"/>
                  </a:cubicBezTo>
                  <a:cubicBezTo>
                    <a:pt x="13669" y="127"/>
                    <a:pt x="12904" y="1"/>
                    <a:pt x="1182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73"/>
            <p:cNvSpPr/>
            <p:nvPr/>
          </p:nvSpPr>
          <p:spPr>
            <a:xfrm>
              <a:off x="3462414" y="3002695"/>
              <a:ext cx="266166" cy="41644"/>
            </a:xfrm>
            <a:custGeom>
              <a:avLst/>
              <a:gdLst/>
              <a:ahLst/>
              <a:cxnLst/>
              <a:rect l="l" t="t" r="r" b="b"/>
              <a:pathLst>
                <a:path w="14905" h="2332" extrusionOk="0">
                  <a:moveTo>
                    <a:pt x="11649" y="1"/>
                  </a:moveTo>
                  <a:cubicBezTo>
                    <a:pt x="7802" y="1"/>
                    <a:pt x="1" y="1402"/>
                    <a:pt x="1" y="1402"/>
                  </a:cubicBezTo>
                  <a:cubicBezTo>
                    <a:pt x="1511" y="2077"/>
                    <a:pt x="3450" y="2332"/>
                    <a:pt x="5389" y="2332"/>
                  </a:cubicBezTo>
                  <a:cubicBezTo>
                    <a:pt x="10142" y="2332"/>
                    <a:pt x="14904" y="804"/>
                    <a:pt x="13409" y="199"/>
                  </a:cubicBezTo>
                  <a:cubicBezTo>
                    <a:pt x="13053" y="59"/>
                    <a:pt x="12433" y="1"/>
                    <a:pt x="1164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73"/>
            <p:cNvSpPr/>
            <p:nvPr/>
          </p:nvSpPr>
          <p:spPr>
            <a:xfrm>
              <a:off x="3303102" y="3096403"/>
              <a:ext cx="263702" cy="44804"/>
            </a:xfrm>
            <a:custGeom>
              <a:avLst/>
              <a:gdLst/>
              <a:ahLst/>
              <a:cxnLst/>
              <a:rect l="l" t="t" r="r" b="b"/>
              <a:pathLst>
                <a:path w="14767" h="2509" extrusionOk="0">
                  <a:moveTo>
                    <a:pt x="12633" y="1"/>
                  </a:moveTo>
                  <a:cubicBezTo>
                    <a:pt x="9092" y="1"/>
                    <a:pt x="0" y="2269"/>
                    <a:pt x="0" y="2269"/>
                  </a:cubicBezTo>
                  <a:cubicBezTo>
                    <a:pt x="907" y="2436"/>
                    <a:pt x="2031" y="2508"/>
                    <a:pt x="3245" y="2508"/>
                  </a:cubicBezTo>
                  <a:cubicBezTo>
                    <a:pt x="8241" y="2508"/>
                    <a:pt x="14767" y="1277"/>
                    <a:pt x="13960" y="289"/>
                  </a:cubicBezTo>
                  <a:cubicBezTo>
                    <a:pt x="13797" y="86"/>
                    <a:pt x="13320" y="1"/>
                    <a:pt x="12633"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0" name="Google Shape;1010;p73"/>
            <p:cNvSpPr/>
            <p:nvPr/>
          </p:nvSpPr>
          <p:spPr>
            <a:xfrm>
              <a:off x="3171074" y="3184398"/>
              <a:ext cx="284666" cy="49965"/>
            </a:xfrm>
            <a:custGeom>
              <a:avLst/>
              <a:gdLst/>
              <a:ahLst/>
              <a:cxnLst/>
              <a:rect l="l" t="t" r="r" b="b"/>
              <a:pathLst>
                <a:path w="15941" h="2798" extrusionOk="0">
                  <a:moveTo>
                    <a:pt x="13862" y="0"/>
                  </a:moveTo>
                  <a:cubicBezTo>
                    <a:pt x="10087" y="0"/>
                    <a:pt x="1" y="2078"/>
                    <a:pt x="1" y="2078"/>
                  </a:cubicBezTo>
                  <a:cubicBezTo>
                    <a:pt x="1326" y="2593"/>
                    <a:pt x="3039" y="2797"/>
                    <a:pt x="4835" y="2797"/>
                  </a:cubicBezTo>
                  <a:cubicBezTo>
                    <a:pt x="10035" y="2797"/>
                    <a:pt x="15940" y="1087"/>
                    <a:pt x="15214" y="248"/>
                  </a:cubicBezTo>
                  <a:cubicBezTo>
                    <a:pt x="15059" y="74"/>
                    <a:pt x="14572" y="0"/>
                    <a:pt x="1386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1" name="Google Shape;1011;p73"/>
            <p:cNvSpPr/>
            <p:nvPr/>
          </p:nvSpPr>
          <p:spPr>
            <a:xfrm>
              <a:off x="3015333" y="3278571"/>
              <a:ext cx="279148" cy="59215"/>
            </a:xfrm>
            <a:custGeom>
              <a:avLst/>
              <a:gdLst/>
              <a:ahLst/>
              <a:cxnLst/>
              <a:rect l="l" t="t" r="r" b="b"/>
              <a:pathLst>
                <a:path w="15632" h="3316" extrusionOk="0">
                  <a:moveTo>
                    <a:pt x="13467" y="1"/>
                  </a:moveTo>
                  <a:cubicBezTo>
                    <a:pt x="9865" y="1"/>
                    <a:pt x="1" y="2092"/>
                    <a:pt x="1" y="2092"/>
                  </a:cubicBezTo>
                  <a:cubicBezTo>
                    <a:pt x="1389" y="2980"/>
                    <a:pt x="3195" y="3316"/>
                    <a:pt x="5066" y="3316"/>
                  </a:cubicBezTo>
                  <a:cubicBezTo>
                    <a:pt x="10115" y="3316"/>
                    <a:pt x="15632" y="864"/>
                    <a:pt x="14663" y="188"/>
                  </a:cubicBezTo>
                  <a:cubicBezTo>
                    <a:pt x="14479" y="57"/>
                    <a:pt x="14057" y="1"/>
                    <a:pt x="13467"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73"/>
            <p:cNvSpPr/>
            <p:nvPr/>
          </p:nvSpPr>
          <p:spPr>
            <a:xfrm>
              <a:off x="2835879" y="2805457"/>
              <a:ext cx="897822" cy="606476"/>
            </a:xfrm>
            <a:custGeom>
              <a:avLst/>
              <a:gdLst/>
              <a:ahLst/>
              <a:cxnLst/>
              <a:rect l="l" t="t" r="r" b="b"/>
              <a:pathLst>
                <a:path w="50277" h="33962" extrusionOk="0">
                  <a:moveTo>
                    <a:pt x="49886" y="1"/>
                  </a:moveTo>
                  <a:cubicBezTo>
                    <a:pt x="49784" y="1"/>
                    <a:pt x="49678" y="38"/>
                    <a:pt x="49600" y="117"/>
                  </a:cubicBezTo>
                  <a:cubicBezTo>
                    <a:pt x="38497" y="11571"/>
                    <a:pt x="4888" y="32122"/>
                    <a:pt x="326" y="33225"/>
                  </a:cubicBezTo>
                  <a:cubicBezTo>
                    <a:pt x="126" y="33275"/>
                    <a:pt x="1" y="33476"/>
                    <a:pt x="51" y="33676"/>
                  </a:cubicBezTo>
                  <a:cubicBezTo>
                    <a:pt x="51" y="33751"/>
                    <a:pt x="101" y="33826"/>
                    <a:pt x="151" y="33877"/>
                  </a:cubicBezTo>
                  <a:cubicBezTo>
                    <a:pt x="226" y="33933"/>
                    <a:pt x="315" y="33961"/>
                    <a:pt x="408" y="33961"/>
                  </a:cubicBezTo>
                  <a:cubicBezTo>
                    <a:pt x="439" y="33961"/>
                    <a:pt x="471" y="33958"/>
                    <a:pt x="502" y="33952"/>
                  </a:cubicBezTo>
                  <a:cubicBezTo>
                    <a:pt x="5113" y="32824"/>
                    <a:pt x="38973" y="12147"/>
                    <a:pt x="50151" y="618"/>
                  </a:cubicBezTo>
                  <a:cubicBezTo>
                    <a:pt x="50277" y="493"/>
                    <a:pt x="50277" y="242"/>
                    <a:pt x="50126" y="92"/>
                  </a:cubicBezTo>
                  <a:cubicBezTo>
                    <a:pt x="50066" y="32"/>
                    <a:pt x="49978" y="1"/>
                    <a:pt x="49886"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73"/>
            <p:cNvSpPr/>
            <p:nvPr/>
          </p:nvSpPr>
          <p:spPr>
            <a:xfrm>
              <a:off x="3717953" y="3084993"/>
              <a:ext cx="237790" cy="105645"/>
            </a:xfrm>
            <a:custGeom>
              <a:avLst/>
              <a:gdLst/>
              <a:ahLst/>
              <a:cxnLst/>
              <a:rect l="l" t="t" r="r" b="b"/>
              <a:pathLst>
                <a:path w="13316" h="5916" extrusionOk="0">
                  <a:moveTo>
                    <a:pt x="12508" y="1"/>
                  </a:moveTo>
                  <a:cubicBezTo>
                    <a:pt x="9765" y="1"/>
                    <a:pt x="0" y="5916"/>
                    <a:pt x="0" y="5916"/>
                  </a:cubicBezTo>
                  <a:cubicBezTo>
                    <a:pt x="0" y="5916"/>
                    <a:pt x="12457" y="3886"/>
                    <a:pt x="13183" y="778"/>
                  </a:cubicBezTo>
                  <a:cubicBezTo>
                    <a:pt x="13315" y="230"/>
                    <a:pt x="13047" y="1"/>
                    <a:pt x="12508"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73"/>
            <p:cNvSpPr/>
            <p:nvPr/>
          </p:nvSpPr>
          <p:spPr>
            <a:xfrm>
              <a:off x="3517911" y="3061602"/>
              <a:ext cx="261737" cy="178718"/>
            </a:xfrm>
            <a:custGeom>
              <a:avLst/>
              <a:gdLst/>
              <a:ahLst/>
              <a:cxnLst/>
              <a:rect l="l" t="t" r="r" b="b"/>
              <a:pathLst>
                <a:path w="14657" h="10008" extrusionOk="0">
                  <a:moveTo>
                    <a:pt x="14379" y="1"/>
                  </a:moveTo>
                  <a:cubicBezTo>
                    <a:pt x="12415" y="1"/>
                    <a:pt x="0" y="10008"/>
                    <a:pt x="0" y="10008"/>
                  </a:cubicBezTo>
                  <a:cubicBezTo>
                    <a:pt x="4261" y="8178"/>
                    <a:pt x="14436" y="2539"/>
                    <a:pt x="14637" y="283"/>
                  </a:cubicBezTo>
                  <a:cubicBezTo>
                    <a:pt x="14656" y="89"/>
                    <a:pt x="14564" y="1"/>
                    <a:pt x="1437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73"/>
            <p:cNvSpPr/>
            <p:nvPr/>
          </p:nvSpPr>
          <p:spPr>
            <a:xfrm>
              <a:off x="3334421" y="3078101"/>
              <a:ext cx="243255" cy="200718"/>
            </a:xfrm>
            <a:custGeom>
              <a:avLst/>
              <a:gdLst/>
              <a:ahLst/>
              <a:cxnLst/>
              <a:rect l="l" t="t" r="r" b="b"/>
              <a:pathLst>
                <a:path w="13622" h="11240" extrusionOk="0">
                  <a:moveTo>
                    <a:pt x="13274" y="0"/>
                  </a:moveTo>
                  <a:cubicBezTo>
                    <a:pt x="12249" y="0"/>
                    <a:pt x="8815" y="3403"/>
                    <a:pt x="5991" y="5800"/>
                  </a:cubicBezTo>
                  <a:cubicBezTo>
                    <a:pt x="2482" y="8733"/>
                    <a:pt x="1" y="11239"/>
                    <a:pt x="1" y="11239"/>
                  </a:cubicBezTo>
                  <a:cubicBezTo>
                    <a:pt x="7269" y="8908"/>
                    <a:pt x="13234" y="2868"/>
                    <a:pt x="13560" y="612"/>
                  </a:cubicBezTo>
                  <a:cubicBezTo>
                    <a:pt x="13621" y="186"/>
                    <a:pt x="13513" y="0"/>
                    <a:pt x="13274"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73"/>
            <p:cNvSpPr/>
            <p:nvPr/>
          </p:nvSpPr>
          <p:spPr>
            <a:xfrm>
              <a:off x="3485680" y="3239180"/>
              <a:ext cx="317256" cy="51465"/>
            </a:xfrm>
            <a:custGeom>
              <a:avLst/>
              <a:gdLst/>
              <a:ahLst/>
              <a:cxnLst/>
              <a:rect l="l" t="t" r="r" b="b"/>
              <a:pathLst>
                <a:path w="17766" h="2882" extrusionOk="0">
                  <a:moveTo>
                    <a:pt x="5491" y="0"/>
                  </a:moveTo>
                  <a:cubicBezTo>
                    <a:pt x="3377" y="0"/>
                    <a:pt x="1386" y="145"/>
                    <a:pt x="1" y="464"/>
                  </a:cubicBezTo>
                  <a:cubicBezTo>
                    <a:pt x="4912" y="1151"/>
                    <a:pt x="11209" y="2881"/>
                    <a:pt x="14278" y="2881"/>
                  </a:cubicBezTo>
                  <a:cubicBezTo>
                    <a:pt x="15014" y="2881"/>
                    <a:pt x="15565" y="2782"/>
                    <a:pt x="15866" y="2544"/>
                  </a:cubicBezTo>
                  <a:cubicBezTo>
                    <a:pt x="17766" y="1046"/>
                    <a:pt x="11180" y="0"/>
                    <a:pt x="549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73"/>
            <p:cNvSpPr/>
            <p:nvPr/>
          </p:nvSpPr>
          <p:spPr>
            <a:xfrm>
              <a:off x="3312048" y="3283249"/>
              <a:ext cx="296292" cy="74394"/>
            </a:xfrm>
            <a:custGeom>
              <a:avLst/>
              <a:gdLst/>
              <a:ahLst/>
              <a:cxnLst/>
              <a:rect l="l" t="t" r="r" b="b"/>
              <a:pathLst>
                <a:path w="16592" h="4166" extrusionOk="0">
                  <a:moveTo>
                    <a:pt x="0" y="1"/>
                  </a:moveTo>
                  <a:lnTo>
                    <a:pt x="0" y="1"/>
                  </a:lnTo>
                  <a:cubicBezTo>
                    <a:pt x="5924" y="2743"/>
                    <a:pt x="11491" y="4166"/>
                    <a:pt x="14365" y="4166"/>
                  </a:cubicBezTo>
                  <a:cubicBezTo>
                    <a:pt x="15589" y="4166"/>
                    <a:pt x="16324" y="3908"/>
                    <a:pt x="16391" y="3384"/>
                  </a:cubicBezTo>
                  <a:cubicBezTo>
                    <a:pt x="16592" y="1630"/>
                    <a:pt x="1"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73"/>
            <p:cNvSpPr/>
            <p:nvPr/>
          </p:nvSpPr>
          <p:spPr>
            <a:xfrm>
              <a:off x="3131254" y="3124545"/>
              <a:ext cx="270327" cy="188272"/>
            </a:xfrm>
            <a:custGeom>
              <a:avLst/>
              <a:gdLst/>
              <a:ahLst/>
              <a:cxnLst/>
              <a:rect l="l" t="t" r="r" b="b"/>
              <a:pathLst>
                <a:path w="15138" h="10543" extrusionOk="0">
                  <a:moveTo>
                    <a:pt x="13441" y="1"/>
                  </a:moveTo>
                  <a:cubicBezTo>
                    <a:pt x="11290" y="1"/>
                    <a:pt x="0" y="10543"/>
                    <a:pt x="0" y="10543"/>
                  </a:cubicBezTo>
                  <a:cubicBezTo>
                    <a:pt x="7970" y="8187"/>
                    <a:pt x="15138" y="844"/>
                    <a:pt x="13634" y="42"/>
                  </a:cubicBezTo>
                  <a:cubicBezTo>
                    <a:pt x="13582" y="14"/>
                    <a:pt x="13517" y="1"/>
                    <a:pt x="1344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 name="Google Shape;1019;p73"/>
            <p:cNvSpPr/>
            <p:nvPr/>
          </p:nvSpPr>
          <p:spPr>
            <a:xfrm>
              <a:off x="3131254" y="3312783"/>
              <a:ext cx="334042" cy="102413"/>
            </a:xfrm>
            <a:custGeom>
              <a:avLst/>
              <a:gdLst/>
              <a:ahLst/>
              <a:cxnLst/>
              <a:rect l="l" t="t" r="r" b="b"/>
              <a:pathLst>
                <a:path w="18706" h="5735" extrusionOk="0">
                  <a:moveTo>
                    <a:pt x="0" y="1"/>
                  </a:moveTo>
                  <a:cubicBezTo>
                    <a:pt x="0" y="1"/>
                    <a:pt x="5589" y="3209"/>
                    <a:pt x="10526" y="4412"/>
                  </a:cubicBezTo>
                  <a:cubicBezTo>
                    <a:pt x="13557" y="5154"/>
                    <a:pt x="16120" y="5734"/>
                    <a:pt x="17480" y="5734"/>
                  </a:cubicBezTo>
                  <a:cubicBezTo>
                    <a:pt x="18325" y="5734"/>
                    <a:pt x="18705" y="5511"/>
                    <a:pt x="18446" y="4963"/>
                  </a:cubicBezTo>
                  <a:cubicBezTo>
                    <a:pt x="17745" y="3510"/>
                    <a:pt x="1" y="1"/>
                    <a:pt x="0"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 name="Google Shape;1020;p73"/>
            <p:cNvSpPr/>
            <p:nvPr/>
          </p:nvSpPr>
          <p:spPr>
            <a:xfrm>
              <a:off x="2965211" y="3167774"/>
              <a:ext cx="228719" cy="163396"/>
            </a:xfrm>
            <a:custGeom>
              <a:avLst/>
              <a:gdLst/>
              <a:ahLst/>
              <a:cxnLst/>
              <a:rect l="l" t="t" r="r" b="b"/>
              <a:pathLst>
                <a:path w="12808" h="9150" extrusionOk="0">
                  <a:moveTo>
                    <a:pt x="11295" y="0"/>
                  </a:moveTo>
                  <a:cubicBezTo>
                    <a:pt x="10119" y="0"/>
                    <a:pt x="8288" y="1659"/>
                    <a:pt x="5464" y="4187"/>
                  </a:cubicBezTo>
                  <a:cubicBezTo>
                    <a:pt x="2357" y="6969"/>
                    <a:pt x="1" y="9149"/>
                    <a:pt x="1" y="9149"/>
                  </a:cubicBezTo>
                  <a:cubicBezTo>
                    <a:pt x="6718" y="7119"/>
                    <a:pt x="12808" y="428"/>
                    <a:pt x="11630" y="52"/>
                  </a:cubicBezTo>
                  <a:cubicBezTo>
                    <a:pt x="11525" y="17"/>
                    <a:pt x="11413" y="0"/>
                    <a:pt x="1129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3"/>
            <p:cNvSpPr/>
            <p:nvPr/>
          </p:nvSpPr>
          <p:spPr>
            <a:xfrm>
              <a:off x="2835432" y="3202343"/>
              <a:ext cx="227380" cy="135092"/>
            </a:xfrm>
            <a:custGeom>
              <a:avLst/>
              <a:gdLst/>
              <a:ahLst/>
              <a:cxnLst/>
              <a:rect l="l" t="t" r="r" b="b"/>
              <a:pathLst>
                <a:path w="12733" h="7565" extrusionOk="0">
                  <a:moveTo>
                    <a:pt x="11271" y="0"/>
                  </a:moveTo>
                  <a:cubicBezTo>
                    <a:pt x="9358" y="0"/>
                    <a:pt x="1" y="7564"/>
                    <a:pt x="1" y="7564"/>
                  </a:cubicBezTo>
                  <a:cubicBezTo>
                    <a:pt x="4788" y="6537"/>
                    <a:pt x="12732" y="747"/>
                    <a:pt x="11479" y="45"/>
                  </a:cubicBezTo>
                  <a:cubicBezTo>
                    <a:pt x="11425" y="15"/>
                    <a:pt x="11355" y="0"/>
                    <a:pt x="1127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 name="Google Shape;1022;p73"/>
            <p:cNvSpPr/>
            <p:nvPr/>
          </p:nvSpPr>
          <p:spPr>
            <a:xfrm>
              <a:off x="2965211" y="3331139"/>
              <a:ext cx="332328" cy="112467"/>
            </a:xfrm>
            <a:custGeom>
              <a:avLst/>
              <a:gdLst/>
              <a:ahLst/>
              <a:cxnLst/>
              <a:rect l="l" t="t" r="r" b="b"/>
              <a:pathLst>
                <a:path w="18610" h="6298" extrusionOk="0">
                  <a:moveTo>
                    <a:pt x="1" y="0"/>
                  </a:moveTo>
                  <a:cubicBezTo>
                    <a:pt x="2908" y="3083"/>
                    <a:pt x="12482" y="6166"/>
                    <a:pt x="15715" y="6291"/>
                  </a:cubicBezTo>
                  <a:cubicBezTo>
                    <a:pt x="15812" y="6296"/>
                    <a:pt x="15901" y="6298"/>
                    <a:pt x="15981" y="6298"/>
                  </a:cubicBezTo>
                  <a:cubicBezTo>
                    <a:pt x="18610" y="6298"/>
                    <a:pt x="12706" y="3966"/>
                    <a:pt x="8572" y="2507"/>
                  </a:cubicBezTo>
                  <a:cubicBezTo>
                    <a:pt x="4312" y="1003"/>
                    <a:pt x="1" y="0"/>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 name="Google Shape;1023;p73"/>
            <p:cNvSpPr/>
            <p:nvPr/>
          </p:nvSpPr>
          <p:spPr>
            <a:xfrm>
              <a:off x="2835432" y="3337407"/>
              <a:ext cx="220665" cy="98931"/>
            </a:xfrm>
            <a:custGeom>
              <a:avLst/>
              <a:gdLst/>
              <a:ahLst/>
              <a:cxnLst/>
              <a:rect l="l" t="t" r="r" b="b"/>
              <a:pathLst>
                <a:path w="12357" h="5540" extrusionOk="0">
                  <a:moveTo>
                    <a:pt x="1" y="0"/>
                  </a:moveTo>
                  <a:cubicBezTo>
                    <a:pt x="3000" y="3633"/>
                    <a:pt x="8063" y="5539"/>
                    <a:pt x="10272" y="5539"/>
                  </a:cubicBezTo>
                  <a:cubicBezTo>
                    <a:pt x="10684" y="5539"/>
                    <a:pt x="10997" y="5473"/>
                    <a:pt x="11179" y="5339"/>
                  </a:cubicBezTo>
                  <a:cubicBezTo>
                    <a:pt x="12356" y="4461"/>
                    <a:pt x="1" y="1"/>
                    <a:pt x="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 name="Google Shape;1024;p73"/>
            <p:cNvSpPr/>
            <p:nvPr/>
          </p:nvSpPr>
          <p:spPr>
            <a:xfrm>
              <a:off x="2723100" y="3216432"/>
              <a:ext cx="235880" cy="117860"/>
            </a:xfrm>
            <a:custGeom>
              <a:avLst/>
              <a:gdLst/>
              <a:ahLst/>
              <a:cxnLst/>
              <a:rect l="l" t="t" r="r" b="b"/>
              <a:pathLst>
                <a:path w="13209" h="6600" extrusionOk="0">
                  <a:moveTo>
                    <a:pt x="11102" y="0"/>
                  </a:moveTo>
                  <a:cubicBezTo>
                    <a:pt x="8754" y="0"/>
                    <a:pt x="1" y="6600"/>
                    <a:pt x="1" y="6600"/>
                  </a:cubicBezTo>
                  <a:cubicBezTo>
                    <a:pt x="6292" y="5146"/>
                    <a:pt x="13209" y="610"/>
                    <a:pt x="11354" y="33"/>
                  </a:cubicBezTo>
                  <a:cubicBezTo>
                    <a:pt x="11281" y="11"/>
                    <a:pt x="11197" y="0"/>
                    <a:pt x="111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3"/>
            <p:cNvSpPr/>
            <p:nvPr/>
          </p:nvSpPr>
          <p:spPr>
            <a:xfrm>
              <a:off x="2673870" y="3183702"/>
              <a:ext cx="1051342" cy="160610"/>
            </a:xfrm>
            <a:custGeom>
              <a:avLst/>
              <a:gdLst/>
              <a:ahLst/>
              <a:cxnLst/>
              <a:rect l="l" t="t" r="r" b="b"/>
              <a:pathLst>
                <a:path w="58874" h="8994" extrusionOk="0">
                  <a:moveTo>
                    <a:pt x="58453" y="1"/>
                  </a:moveTo>
                  <a:cubicBezTo>
                    <a:pt x="58426" y="1"/>
                    <a:pt x="58398" y="4"/>
                    <a:pt x="58372" y="12"/>
                  </a:cubicBezTo>
                  <a:cubicBezTo>
                    <a:pt x="58039" y="101"/>
                    <a:pt x="28835" y="8235"/>
                    <a:pt x="7932" y="8235"/>
                  </a:cubicBezTo>
                  <a:cubicBezTo>
                    <a:pt x="5270" y="8235"/>
                    <a:pt x="2743" y="8104"/>
                    <a:pt x="427" y="7806"/>
                  </a:cubicBezTo>
                  <a:cubicBezTo>
                    <a:pt x="412" y="7804"/>
                    <a:pt x="398" y="7804"/>
                    <a:pt x="383" y="7804"/>
                  </a:cubicBezTo>
                  <a:cubicBezTo>
                    <a:pt x="202" y="7804"/>
                    <a:pt x="49" y="7946"/>
                    <a:pt x="26" y="8132"/>
                  </a:cubicBezTo>
                  <a:cubicBezTo>
                    <a:pt x="1" y="8257"/>
                    <a:pt x="26" y="8358"/>
                    <a:pt x="101" y="8433"/>
                  </a:cubicBezTo>
                  <a:cubicBezTo>
                    <a:pt x="176" y="8508"/>
                    <a:pt x="251" y="8533"/>
                    <a:pt x="327" y="8558"/>
                  </a:cubicBezTo>
                  <a:cubicBezTo>
                    <a:pt x="2669" y="8860"/>
                    <a:pt x="5225" y="8993"/>
                    <a:pt x="7916" y="8993"/>
                  </a:cubicBezTo>
                  <a:cubicBezTo>
                    <a:pt x="28948" y="8993"/>
                    <a:pt x="58239" y="827"/>
                    <a:pt x="58573" y="739"/>
                  </a:cubicBezTo>
                  <a:cubicBezTo>
                    <a:pt x="58748" y="688"/>
                    <a:pt x="58873" y="488"/>
                    <a:pt x="58823" y="287"/>
                  </a:cubicBezTo>
                  <a:cubicBezTo>
                    <a:pt x="58781" y="117"/>
                    <a:pt x="58611" y="1"/>
                    <a:pt x="58453"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3"/>
            <p:cNvSpPr/>
            <p:nvPr/>
          </p:nvSpPr>
          <p:spPr>
            <a:xfrm>
              <a:off x="789729" y="3025908"/>
              <a:ext cx="223862" cy="132074"/>
            </a:xfrm>
            <a:custGeom>
              <a:avLst/>
              <a:gdLst/>
              <a:ahLst/>
              <a:cxnLst/>
              <a:rect l="l" t="t" r="r" b="b"/>
              <a:pathLst>
                <a:path w="12536" h="7396" extrusionOk="0">
                  <a:moveTo>
                    <a:pt x="641" y="1"/>
                  </a:moveTo>
                  <a:cubicBezTo>
                    <a:pt x="222" y="1"/>
                    <a:pt x="0" y="211"/>
                    <a:pt x="55" y="703"/>
                  </a:cubicBezTo>
                  <a:cubicBezTo>
                    <a:pt x="431" y="3886"/>
                    <a:pt x="12536" y="7395"/>
                    <a:pt x="12536" y="7395"/>
                  </a:cubicBezTo>
                  <a:cubicBezTo>
                    <a:pt x="12536" y="7395"/>
                    <a:pt x="3123" y="1"/>
                    <a:pt x="6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3"/>
            <p:cNvSpPr/>
            <p:nvPr/>
          </p:nvSpPr>
          <p:spPr>
            <a:xfrm>
              <a:off x="966576" y="3023140"/>
              <a:ext cx="239898" cy="208683"/>
            </a:xfrm>
            <a:custGeom>
              <a:avLst/>
              <a:gdLst/>
              <a:ahLst/>
              <a:cxnLst/>
              <a:rect l="l" t="t" r="r" b="b"/>
              <a:pathLst>
                <a:path w="13434" h="11686" extrusionOk="0">
                  <a:moveTo>
                    <a:pt x="290" y="1"/>
                  </a:moveTo>
                  <a:cubicBezTo>
                    <a:pt x="140" y="1"/>
                    <a:pt x="56" y="82"/>
                    <a:pt x="50" y="257"/>
                  </a:cubicBezTo>
                  <a:cubicBezTo>
                    <a:pt x="0" y="2512"/>
                    <a:pt x="9399" y="9355"/>
                    <a:pt x="13434" y="11685"/>
                  </a:cubicBezTo>
                  <a:cubicBezTo>
                    <a:pt x="13434" y="11685"/>
                    <a:pt x="2091" y="1"/>
                    <a:pt x="29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3"/>
            <p:cNvSpPr/>
            <p:nvPr/>
          </p:nvSpPr>
          <p:spPr>
            <a:xfrm>
              <a:off x="1166011" y="3064120"/>
              <a:ext cx="217683" cy="228112"/>
            </a:xfrm>
            <a:custGeom>
              <a:avLst/>
              <a:gdLst/>
              <a:ahLst/>
              <a:cxnLst/>
              <a:rect l="l" t="t" r="r" b="b"/>
              <a:pathLst>
                <a:path w="12190" h="12774" extrusionOk="0">
                  <a:moveTo>
                    <a:pt x="315" y="0"/>
                  </a:moveTo>
                  <a:cubicBezTo>
                    <a:pt x="111" y="0"/>
                    <a:pt x="1" y="174"/>
                    <a:pt x="9" y="568"/>
                  </a:cubicBezTo>
                  <a:cubicBezTo>
                    <a:pt x="59" y="2849"/>
                    <a:pt x="5247" y="9591"/>
                    <a:pt x="12190" y="12774"/>
                  </a:cubicBezTo>
                  <a:cubicBezTo>
                    <a:pt x="12190" y="12774"/>
                    <a:pt x="10034" y="9992"/>
                    <a:pt x="6902" y="6634"/>
                  </a:cubicBezTo>
                  <a:cubicBezTo>
                    <a:pt x="4338" y="3863"/>
                    <a:pt x="1279" y="0"/>
                    <a:pt x="31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3"/>
            <p:cNvSpPr/>
            <p:nvPr/>
          </p:nvSpPr>
          <p:spPr>
            <a:xfrm>
              <a:off x="931293" y="3216200"/>
              <a:ext cx="305631" cy="40001"/>
            </a:xfrm>
            <a:custGeom>
              <a:avLst/>
              <a:gdLst/>
              <a:ahLst/>
              <a:cxnLst/>
              <a:rect l="l" t="t" r="r" b="b"/>
              <a:pathLst>
                <a:path w="17115" h="2240" extrusionOk="0">
                  <a:moveTo>
                    <a:pt x="6011" y="1"/>
                  </a:moveTo>
                  <a:cubicBezTo>
                    <a:pt x="2534" y="1"/>
                    <a:pt x="1" y="490"/>
                    <a:pt x="1124" y="1625"/>
                  </a:cubicBezTo>
                  <a:cubicBezTo>
                    <a:pt x="1581" y="2082"/>
                    <a:pt x="2786" y="2239"/>
                    <a:pt x="4414" y="2239"/>
                  </a:cubicBezTo>
                  <a:cubicBezTo>
                    <a:pt x="7785" y="2239"/>
                    <a:pt x="12974" y="1568"/>
                    <a:pt x="17114" y="1500"/>
                  </a:cubicBezTo>
                  <a:cubicBezTo>
                    <a:pt x="14570" y="565"/>
                    <a:pt x="9746" y="1"/>
                    <a:pt x="601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3"/>
            <p:cNvSpPr/>
            <p:nvPr/>
          </p:nvSpPr>
          <p:spPr>
            <a:xfrm>
              <a:off x="1107550" y="3298409"/>
              <a:ext cx="297631" cy="45126"/>
            </a:xfrm>
            <a:custGeom>
              <a:avLst/>
              <a:gdLst/>
              <a:ahLst/>
              <a:cxnLst/>
              <a:rect l="l" t="t" r="r" b="b"/>
              <a:pathLst>
                <a:path w="16667" h="2527" extrusionOk="0">
                  <a:moveTo>
                    <a:pt x="13363" y="0"/>
                  </a:moveTo>
                  <a:cubicBezTo>
                    <a:pt x="8504" y="0"/>
                    <a:pt x="0" y="179"/>
                    <a:pt x="0" y="1432"/>
                  </a:cubicBezTo>
                  <a:cubicBezTo>
                    <a:pt x="0" y="2149"/>
                    <a:pt x="1304" y="2527"/>
                    <a:pt x="3450" y="2527"/>
                  </a:cubicBezTo>
                  <a:cubicBezTo>
                    <a:pt x="6559" y="2527"/>
                    <a:pt x="11433" y="1734"/>
                    <a:pt x="16667" y="29"/>
                  </a:cubicBezTo>
                  <a:cubicBezTo>
                    <a:pt x="16667" y="29"/>
                    <a:pt x="15306" y="0"/>
                    <a:pt x="13363"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3"/>
            <p:cNvSpPr/>
            <p:nvPr/>
          </p:nvSpPr>
          <p:spPr>
            <a:xfrm>
              <a:off x="1333984" y="3134722"/>
              <a:ext cx="247076" cy="215701"/>
            </a:xfrm>
            <a:custGeom>
              <a:avLst/>
              <a:gdLst/>
              <a:ahLst/>
              <a:cxnLst/>
              <a:rect l="l" t="t" r="r" b="b"/>
              <a:pathLst>
                <a:path w="13836" h="12079" extrusionOk="0">
                  <a:moveTo>
                    <a:pt x="1711" y="0"/>
                  </a:moveTo>
                  <a:cubicBezTo>
                    <a:pt x="1662" y="0"/>
                    <a:pt x="1618" y="8"/>
                    <a:pt x="1580" y="23"/>
                  </a:cubicBezTo>
                  <a:cubicBezTo>
                    <a:pt x="1" y="624"/>
                    <a:pt x="6216" y="8795"/>
                    <a:pt x="13836" y="12078"/>
                  </a:cubicBezTo>
                  <a:cubicBezTo>
                    <a:pt x="13836" y="12078"/>
                    <a:pt x="3691" y="0"/>
                    <a:pt x="171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3"/>
            <p:cNvSpPr/>
            <p:nvPr/>
          </p:nvSpPr>
          <p:spPr>
            <a:xfrm>
              <a:off x="1235793" y="3350388"/>
              <a:ext cx="345275" cy="64805"/>
            </a:xfrm>
            <a:custGeom>
              <a:avLst/>
              <a:gdLst/>
              <a:ahLst/>
              <a:cxnLst/>
              <a:rect l="l" t="t" r="r" b="b"/>
              <a:pathLst>
                <a:path w="19335" h="3629" extrusionOk="0">
                  <a:moveTo>
                    <a:pt x="19335" y="0"/>
                  </a:moveTo>
                  <a:cubicBezTo>
                    <a:pt x="19334" y="0"/>
                    <a:pt x="1289" y="1354"/>
                    <a:pt x="437" y="2682"/>
                  </a:cubicBezTo>
                  <a:cubicBezTo>
                    <a:pt x="0" y="3376"/>
                    <a:pt x="776" y="3628"/>
                    <a:pt x="2313" y="3628"/>
                  </a:cubicBezTo>
                  <a:cubicBezTo>
                    <a:pt x="3771" y="3628"/>
                    <a:pt x="5916" y="3401"/>
                    <a:pt x="8357" y="3108"/>
                  </a:cubicBezTo>
                  <a:cubicBezTo>
                    <a:pt x="13395" y="2531"/>
                    <a:pt x="19334" y="0"/>
                    <a:pt x="1933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3"/>
            <p:cNvSpPr/>
            <p:nvPr/>
          </p:nvSpPr>
          <p:spPr>
            <a:xfrm>
              <a:off x="1535383" y="3201933"/>
              <a:ext cx="208129" cy="186968"/>
            </a:xfrm>
            <a:custGeom>
              <a:avLst/>
              <a:gdLst/>
              <a:ahLst/>
              <a:cxnLst/>
              <a:rect l="l" t="t" r="r" b="b"/>
              <a:pathLst>
                <a:path w="11655" h="10470" extrusionOk="0">
                  <a:moveTo>
                    <a:pt x="1402" y="0"/>
                  </a:moveTo>
                  <a:cubicBezTo>
                    <a:pt x="1334" y="0"/>
                    <a:pt x="1268" y="6"/>
                    <a:pt x="1203" y="18"/>
                  </a:cubicBezTo>
                  <a:cubicBezTo>
                    <a:pt x="0" y="244"/>
                    <a:pt x="5238" y="7637"/>
                    <a:pt x="11654" y="10470"/>
                  </a:cubicBezTo>
                  <a:cubicBezTo>
                    <a:pt x="11654" y="10470"/>
                    <a:pt x="9599" y="8013"/>
                    <a:pt x="6842" y="4881"/>
                  </a:cubicBezTo>
                  <a:cubicBezTo>
                    <a:pt x="4231" y="1890"/>
                    <a:pt x="2609" y="0"/>
                    <a:pt x="140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3"/>
            <p:cNvSpPr/>
            <p:nvPr/>
          </p:nvSpPr>
          <p:spPr>
            <a:xfrm>
              <a:off x="1660679" y="3251965"/>
              <a:ext cx="211272" cy="158860"/>
            </a:xfrm>
            <a:custGeom>
              <a:avLst/>
              <a:gdLst/>
              <a:ahLst/>
              <a:cxnLst/>
              <a:rect l="l" t="t" r="r" b="b"/>
              <a:pathLst>
                <a:path w="11831" h="8896" extrusionOk="0">
                  <a:moveTo>
                    <a:pt x="1486" y="0"/>
                  </a:moveTo>
                  <a:cubicBezTo>
                    <a:pt x="1436" y="0"/>
                    <a:pt x="1392" y="8"/>
                    <a:pt x="1354" y="23"/>
                  </a:cubicBezTo>
                  <a:cubicBezTo>
                    <a:pt x="1" y="575"/>
                    <a:pt x="7194" y="7292"/>
                    <a:pt x="11830" y="8896"/>
                  </a:cubicBezTo>
                  <a:cubicBezTo>
                    <a:pt x="11830" y="8896"/>
                    <a:pt x="3195" y="0"/>
                    <a:pt x="148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3"/>
            <p:cNvSpPr/>
            <p:nvPr/>
          </p:nvSpPr>
          <p:spPr>
            <a:xfrm>
              <a:off x="1393516" y="3388868"/>
              <a:ext cx="350007" cy="77841"/>
            </a:xfrm>
            <a:custGeom>
              <a:avLst/>
              <a:gdLst/>
              <a:ahLst/>
              <a:cxnLst/>
              <a:rect l="l" t="t" r="r" b="b"/>
              <a:pathLst>
                <a:path w="19600" h="4359" extrusionOk="0">
                  <a:moveTo>
                    <a:pt x="19599" y="1"/>
                  </a:moveTo>
                  <a:cubicBezTo>
                    <a:pt x="19599" y="1"/>
                    <a:pt x="15213" y="452"/>
                    <a:pt x="10802" y="1429"/>
                  </a:cubicBezTo>
                  <a:cubicBezTo>
                    <a:pt x="6391" y="2432"/>
                    <a:pt x="0" y="4086"/>
                    <a:pt x="3233" y="4336"/>
                  </a:cubicBezTo>
                  <a:cubicBezTo>
                    <a:pt x="3429" y="4351"/>
                    <a:pt x="3647" y="4359"/>
                    <a:pt x="3887" y="4359"/>
                  </a:cubicBezTo>
                  <a:cubicBezTo>
                    <a:pt x="7648" y="4359"/>
                    <a:pt x="16536" y="2545"/>
                    <a:pt x="1959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3"/>
            <p:cNvSpPr/>
            <p:nvPr/>
          </p:nvSpPr>
          <p:spPr>
            <a:xfrm>
              <a:off x="1642787" y="3410795"/>
              <a:ext cx="229165" cy="76591"/>
            </a:xfrm>
            <a:custGeom>
              <a:avLst/>
              <a:gdLst/>
              <a:ahLst/>
              <a:cxnLst/>
              <a:rect l="l" t="t" r="r" b="b"/>
              <a:pathLst>
                <a:path w="12833" h="4289" extrusionOk="0">
                  <a:moveTo>
                    <a:pt x="12832" y="1"/>
                  </a:moveTo>
                  <a:cubicBezTo>
                    <a:pt x="12832" y="1"/>
                    <a:pt x="0" y="2933"/>
                    <a:pt x="1078" y="3935"/>
                  </a:cubicBezTo>
                  <a:cubicBezTo>
                    <a:pt x="1322" y="4168"/>
                    <a:pt x="1867" y="4289"/>
                    <a:pt x="2610" y="4289"/>
                  </a:cubicBezTo>
                  <a:cubicBezTo>
                    <a:pt x="5072" y="4289"/>
                    <a:pt x="9714" y="2965"/>
                    <a:pt x="12832"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3"/>
            <p:cNvSpPr/>
            <p:nvPr/>
          </p:nvSpPr>
          <p:spPr>
            <a:xfrm>
              <a:off x="1762727" y="3279928"/>
              <a:ext cx="221112" cy="141199"/>
            </a:xfrm>
            <a:custGeom>
              <a:avLst/>
              <a:gdLst/>
              <a:ahLst/>
              <a:cxnLst/>
              <a:rect l="l" t="t" r="r" b="b"/>
              <a:pathLst>
                <a:path w="12382" h="7907" extrusionOk="0">
                  <a:moveTo>
                    <a:pt x="2034" y="0"/>
                  </a:moveTo>
                  <a:cubicBezTo>
                    <a:pt x="1988" y="0"/>
                    <a:pt x="1945" y="4"/>
                    <a:pt x="1905" y="11"/>
                  </a:cubicBezTo>
                  <a:cubicBezTo>
                    <a:pt x="0" y="362"/>
                    <a:pt x="6316" y="5701"/>
                    <a:pt x="12381" y="7906"/>
                  </a:cubicBezTo>
                  <a:cubicBezTo>
                    <a:pt x="12381" y="7906"/>
                    <a:pt x="4187" y="0"/>
                    <a:pt x="203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3"/>
            <p:cNvSpPr/>
            <p:nvPr/>
          </p:nvSpPr>
          <p:spPr>
            <a:xfrm>
              <a:off x="1005949" y="3151418"/>
              <a:ext cx="1027163" cy="277327"/>
            </a:xfrm>
            <a:custGeom>
              <a:avLst/>
              <a:gdLst/>
              <a:ahLst/>
              <a:cxnLst/>
              <a:rect l="l" t="t" r="r" b="b"/>
              <a:pathLst>
                <a:path w="57520" h="15530" extrusionOk="0">
                  <a:moveTo>
                    <a:pt x="419" y="1"/>
                  </a:moveTo>
                  <a:cubicBezTo>
                    <a:pt x="278" y="1"/>
                    <a:pt x="156" y="94"/>
                    <a:pt x="101" y="241"/>
                  </a:cubicBezTo>
                  <a:cubicBezTo>
                    <a:pt x="1" y="416"/>
                    <a:pt x="101" y="642"/>
                    <a:pt x="302" y="717"/>
                  </a:cubicBezTo>
                  <a:cubicBezTo>
                    <a:pt x="651" y="867"/>
                    <a:pt x="36041" y="15530"/>
                    <a:pt x="56880" y="15530"/>
                  </a:cubicBezTo>
                  <a:cubicBezTo>
                    <a:pt x="56968" y="15530"/>
                    <a:pt x="57056" y="15530"/>
                    <a:pt x="57144" y="15529"/>
                  </a:cubicBezTo>
                  <a:cubicBezTo>
                    <a:pt x="57219" y="15529"/>
                    <a:pt x="57294" y="15479"/>
                    <a:pt x="57370" y="15454"/>
                  </a:cubicBezTo>
                  <a:cubicBezTo>
                    <a:pt x="57445" y="15379"/>
                    <a:pt x="57520" y="15278"/>
                    <a:pt x="57520" y="15153"/>
                  </a:cubicBezTo>
                  <a:cubicBezTo>
                    <a:pt x="57520" y="14928"/>
                    <a:pt x="57345" y="14777"/>
                    <a:pt x="57144" y="14777"/>
                  </a:cubicBezTo>
                  <a:cubicBezTo>
                    <a:pt x="57057" y="14778"/>
                    <a:pt x="56969" y="14778"/>
                    <a:pt x="56881" y="14778"/>
                  </a:cubicBezTo>
                  <a:cubicBezTo>
                    <a:pt x="36192" y="14778"/>
                    <a:pt x="927" y="165"/>
                    <a:pt x="577" y="40"/>
                  </a:cubicBezTo>
                  <a:cubicBezTo>
                    <a:pt x="524" y="13"/>
                    <a:pt x="470" y="1"/>
                    <a:pt x="41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3"/>
            <p:cNvSpPr/>
            <p:nvPr/>
          </p:nvSpPr>
          <p:spPr>
            <a:xfrm>
              <a:off x="772802" y="2346556"/>
              <a:ext cx="233630" cy="281559"/>
            </a:xfrm>
            <a:custGeom>
              <a:avLst/>
              <a:gdLst/>
              <a:ahLst/>
              <a:cxnLst/>
              <a:rect l="l" t="t" r="r" b="b"/>
              <a:pathLst>
                <a:path w="13083" h="15767" extrusionOk="0">
                  <a:moveTo>
                    <a:pt x="5534" y="1"/>
                  </a:moveTo>
                  <a:cubicBezTo>
                    <a:pt x="5519" y="1"/>
                    <a:pt x="5504" y="1"/>
                    <a:pt x="5489" y="2"/>
                  </a:cubicBezTo>
                  <a:cubicBezTo>
                    <a:pt x="0" y="353"/>
                    <a:pt x="13083" y="15767"/>
                    <a:pt x="13083" y="15767"/>
                  </a:cubicBezTo>
                  <a:cubicBezTo>
                    <a:pt x="13083" y="15767"/>
                    <a:pt x="8274" y="1"/>
                    <a:pt x="553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3"/>
            <p:cNvSpPr/>
            <p:nvPr/>
          </p:nvSpPr>
          <p:spPr>
            <a:xfrm>
              <a:off x="715769" y="2413695"/>
              <a:ext cx="290667" cy="214415"/>
            </a:xfrm>
            <a:custGeom>
              <a:avLst/>
              <a:gdLst/>
              <a:ahLst/>
              <a:cxnLst/>
              <a:rect l="l" t="t" r="r" b="b"/>
              <a:pathLst>
                <a:path w="16277" h="12007" extrusionOk="0">
                  <a:moveTo>
                    <a:pt x="500" y="1"/>
                  </a:moveTo>
                  <a:cubicBezTo>
                    <a:pt x="176" y="1"/>
                    <a:pt x="0" y="171"/>
                    <a:pt x="11" y="553"/>
                  </a:cubicBezTo>
                  <a:cubicBezTo>
                    <a:pt x="111" y="4764"/>
                    <a:pt x="16277" y="12007"/>
                    <a:pt x="16277" y="12007"/>
                  </a:cubicBezTo>
                  <a:cubicBezTo>
                    <a:pt x="16277" y="12007"/>
                    <a:pt x="3211" y="1"/>
                    <a:pt x="50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3"/>
            <p:cNvSpPr/>
            <p:nvPr/>
          </p:nvSpPr>
          <p:spPr>
            <a:xfrm>
              <a:off x="977094" y="2402463"/>
              <a:ext cx="94216" cy="318739"/>
            </a:xfrm>
            <a:custGeom>
              <a:avLst/>
              <a:gdLst/>
              <a:ahLst/>
              <a:cxnLst/>
              <a:rect l="l" t="t" r="r" b="b"/>
              <a:pathLst>
                <a:path w="5276" h="17849" extrusionOk="0">
                  <a:moveTo>
                    <a:pt x="2065" y="0"/>
                  </a:moveTo>
                  <a:cubicBezTo>
                    <a:pt x="0" y="0"/>
                    <a:pt x="5276" y="17849"/>
                    <a:pt x="5276" y="17849"/>
                  </a:cubicBezTo>
                  <a:cubicBezTo>
                    <a:pt x="5276" y="17849"/>
                    <a:pt x="4324" y="280"/>
                    <a:pt x="2118" y="4"/>
                  </a:cubicBezTo>
                  <a:cubicBezTo>
                    <a:pt x="2100" y="2"/>
                    <a:pt x="2082" y="0"/>
                    <a:pt x="206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3"/>
            <p:cNvSpPr/>
            <p:nvPr/>
          </p:nvSpPr>
          <p:spPr>
            <a:xfrm>
              <a:off x="1092248" y="2537723"/>
              <a:ext cx="76627" cy="262684"/>
            </a:xfrm>
            <a:custGeom>
              <a:avLst/>
              <a:gdLst/>
              <a:ahLst/>
              <a:cxnLst/>
              <a:rect l="l" t="t" r="r" b="b"/>
              <a:pathLst>
                <a:path w="4291" h="14710" extrusionOk="0">
                  <a:moveTo>
                    <a:pt x="1865" y="1"/>
                  </a:moveTo>
                  <a:cubicBezTo>
                    <a:pt x="536" y="1"/>
                    <a:pt x="0" y="7999"/>
                    <a:pt x="2135" y="14710"/>
                  </a:cubicBezTo>
                  <a:cubicBezTo>
                    <a:pt x="2135" y="14710"/>
                    <a:pt x="4291" y="3582"/>
                    <a:pt x="2511" y="575"/>
                  </a:cubicBezTo>
                  <a:cubicBezTo>
                    <a:pt x="2282" y="182"/>
                    <a:pt x="2064" y="1"/>
                    <a:pt x="186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3"/>
            <p:cNvSpPr/>
            <p:nvPr/>
          </p:nvSpPr>
          <p:spPr>
            <a:xfrm>
              <a:off x="1172886" y="2624503"/>
              <a:ext cx="86395" cy="271684"/>
            </a:xfrm>
            <a:custGeom>
              <a:avLst/>
              <a:gdLst/>
              <a:ahLst/>
              <a:cxnLst/>
              <a:rect l="l" t="t" r="r" b="b"/>
              <a:pathLst>
                <a:path w="4838" h="15214" extrusionOk="0">
                  <a:moveTo>
                    <a:pt x="2055" y="0"/>
                  </a:moveTo>
                  <a:cubicBezTo>
                    <a:pt x="0" y="0"/>
                    <a:pt x="2456" y="15213"/>
                    <a:pt x="2456" y="15213"/>
                  </a:cubicBezTo>
                  <a:cubicBezTo>
                    <a:pt x="4837" y="11780"/>
                    <a:pt x="4111" y="0"/>
                    <a:pt x="205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3"/>
            <p:cNvSpPr/>
            <p:nvPr/>
          </p:nvSpPr>
          <p:spPr>
            <a:xfrm>
              <a:off x="1259524" y="2750246"/>
              <a:ext cx="120592" cy="287363"/>
            </a:xfrm>
            <a:custGeom>
              <a:avLst/>
              <a:gdLst/>
              <a:ahLst/>
              <a:cxnLst/>
              <a:rect l="l" t="t" r="r" b="b"/>
              <a:pathLst>
                <a:path w="6753" h="16092" extrusionOk="0">
                  <a:moveTo>
                    <a:pt x="1931" y="1"/>
                  </a:moveTo>
                  <a:cubicBezTo>
                    <a:pt x="1" y="1"/>
                    <a:pt x="4973" y="16091"/>
                    <a:pt x="4973" y="16091"/>
                  </a:cubicBezTo>
                  <a:cubicBezTo>
                    <a:pt x="6752" y="11279"/>
                    <a:pt x="3895" y="76"/>
                    <a:pt x="1940" y="1"/>
                  </a:cubicBezTo>
                  <a:cubicBezTo>
                    <a:pt x="1937" y="1"/>
                    <a:pt x="1934" y="1"/>
                    <a:pt x="193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3"/>
            <p:cNvSpPr/>
            <p:nvPr/>
          </p:nvSpPr>
          <p:spPr>
            <a:xfrm>
              <a:off x="1393873" y="2898826"/>
              <a:ext cx="69930" cy="250648"/>
            </a:xfrm>
            <a:custGeom>
              <a:avLst/>
              <a:gdLst/>
              <a:ahLst/>
              <a:cxnLst/>
              <a:rect l="l" t="t" r="r" b="b"/>
              <a:pathLst>
                <a:path w="3916" h="14036" extrusionOk="0">
                  <a:moveTo>
                    <a:pt x="1281" y="1"/>
                  </a:moveTo>
                  <a:cubicBezTo>
                    <a:pt x="0" y="1"/>
                    <a:pt x="3614" y="14036"/>
                    <a:pt x="3614" y="14036"/>
                  </a:cubicBezTo>
                  <a:cubicBezTo>
                    <a:pt x="3915" y="8898"/>
                    <a:pt x="3614" y="2206"/>
                    <a:pt x="1584" y="176"/>
                  </a:cubicBezTo>
                  <a:cubicBezTo>
                    <a:pt x="1462" y="57"/>
                    <a:pt x="1362" y="1"/>
                    <a:pt x="128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3"/>
            <p:cNvSpPr/>
            <p:nvPr/>
          </p:nvSpPr>
          <p:spPr>
            <a:xfrm>
              <a:off x="1492421" y="2996820"/>
              <a:ext cx="129663" cy="278863"/>
            </a:xfrm>
            <a:custGeom>
              <a:avLst/>
              <a:gdLst/>
              <a:ahLst/>
              <a:cxnLst/>
              <a:rect l="l" t="t" r="r" b="b"/>
              <a:pathLst>
                <a:path w="7261" h="15616" extrusionOk="0">
                  <a:moveTo>
                    <a:pt x="1955" y="1"/>
                  </a:moveTo>
                  <a:cubicBezTo>
                    <a:pt x="1947" y="1"/>
                    <a:pt x="1938" y="1"/>
                    <a:pt x="1930" y="2"/>
                  </a:cubicBezTo>
                  <a:cubicBezTo>
                    <a:pt x="0" y="77"/>
                    <a:pt x="5439" y="15616"/>
                    <a:pt x="5439" y="15616"/>
                  </a:cubicBezTo>
                  <a:cubicBezTo>
                    <a:pt x="7260" y="11423"/>
                    <a:pt x="3889" y="1"/>
                    <a:pt x="195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3"/>
            <p:cNvSpPr/>
            <p:nvPr/>
          </p:nvSpPr>
          <p:spPr>
            <a:xfrm>
              <a:off x="814871" y="2612415"/>
              <a:ext cx="256452" cy="108770"/>
            </a:xfrm>
            <a:custGeom>
              <a:avLst/>
              <a:gdLst/>
              <a:ahLst/>
              <a:cxnLst/>
              <a:rect l="l" t="t" r="r" b="b"/>
              <a:pathLst>
                <a:path w="14361" h="6091" extrusionOk="0">
                  <a:moveTo>
                    <a:pt x="627" y="1"/>
                  </a:moveTo>
                  <a:cubicBezTo>
                    <a:pt x="354" y="1"/>
                    <a:pt x="193" y="78"/>
                    <a:pt x="175" y="251"/>
                  </a:cubicBezTo>
                  <a:cubicBezTo>
                    <a:pt x="0" y="1930"/>
                    <a:pt x="8622" y="5991"/>
                    <a:pt x="14361" y="6091"/>
                  </a:cubicBezTo>
                  <a:cubicBezTo>
                    <a:pt x="14361" y="6091"/>
                    <a:pt x="3050" y="1"/>
                    <a:pt x="627"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3"/>
            <p:cNvSpPr/>
            <p:nvPr/>
          </p:nvSpPr>
          <p:spPr>
            <a:xfrm>
              <a:off x="873778" y="2722283"/>
              <a:ext cx="256630" cy="79341"/>
            </a:xfrm>
            <a:custGeom>
              <a:avLst/>
              <a:gdLst/>
              <a:ahLst/>
              <a:cxnLst/>
              <a:rect l="l" t="t" r="r" b="b"/>
              <a:pathLst>
                <a:path w="14371" h="4443" extrusionOk="0">
                  <a:moveTo>
                    <a:pt x="1783" y="1"/>
                  </a:moveTo>
                  <a:cubicBezTo>
                    <a:pt x="1452" y="1"/>
                    <a:pt x="1211" y="59"/>
                    <a:pt x="1087" y="188"/>
                  </a:cubicBezTo>
                  <a:cubicBezTo>
                    <a:pt x="0" y="1345"/>
                    <a:pt x="7042" y="4442"/>
                    <a:pt x="12921" y="4442"/>
                  </a:cubicBezTo>
                  <a:cubicBezTo>
                    <a:pt x="13414" y="4442"/>
                    <a:pt x="13899" y="4420"/>
                    <a:pt x="14370" y="4374"/>
                  </a:cubicBezTo>
                  <a:cubicBezTo>
                    <a:pt x="14370" y="4374"/>
                    <a:pt x="4657" y="1"/>
                    <a:pt x="1783"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3"/>
            <p:cNvSpPr/>
            <p:nvPr/>
          </p:nvSpPr>
          <p:spPr>
            <a:xfrm>
              <a:off x="952327" y="2822402"/>
              <a:ext cx="264452" cy="76769"/>
            </a:xfrm>
            <a:custGeom>
              <a:avLst/>
              <a:gdLst/>
              <a:ahLst/>
              <a:cxnLst/>
              <a:rect l="l" t="t" r="r" b="b"/>
              <a:pathLst>
                <a:path w="14809" h="4299" extrusionOk="0">
                  <a:moveTo>
                    <a:pt x="2289" y="0"/>
                  </a:moveTo>
                  <a:cubicBezTo>
                    <a:pt x="2182" y="0"/>
                    <a:pt x="2086" y="7"/>
                    <a:pt x="2001" y="20"/>
                  </a:cubicBezTo>
                  <a:cubicBezTo>
                    <a:pt x="1" y="335"/>
                    <a:pt x="7396" y="4299"/>
                    <a:pt x="12974" y="4299"/>
                  </a:cubicBezTo>
                  <a:cubicBezTo>
                    <a:pt x="13615" y="4299"/>
                    <a:pt x="14232" y="4247"/>
                    <a:pt x="14808" y="4130"/>
                  </a:cubicBezTo>
                  <a:cubicBezTo>
                    <a:pt x="14808" y="4130"/>
                    <a:pt x="5017" y="0"/>
                    <a:pt x="2289"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3"/>
            <p:cNvSpPr/>
            <p:nvPr/>
          </p:nvSpPr>
          <p:spPr>
            <a:xfrm>
              <a:off x="1090533" y="2946484"/>
              <a:ext cx="257809" cy="91109"/>
            </a:xfrm>
            <a:custGeom>
              <a:avLst/>
              <a:gdLst/>
              <a:ahLst/>
              <a:cxnLst/>
              <a:rect l="l" t="t" r="r" b="b"/>
              <a:pathLst>
                <a:path w="14437" h="5102" extrusionOk="0">
                  <a:moveTo>
                    <a:pt x="1725" y="1"/>
                  </a:moveTo>
                  <a:cubicBezTo>
                    <a:pt x="1511" y="1"/>
                    <a:pt x="1351" y="36"/>
                    <a:pt x="1254" y="114"/>
                  </a:cubicBezTo>
                  <a:cubicBezTo>
                    <a:pt x="1" y="1091"/>
                    <a:pt x="9725" y="4926"/>
                    <a:pt x="14437" y="5101"/>
                  </a:cubicBezTo>
                  <a:cubicBezTo>
                    <a:pt x="14437" y="5101"/>
                    <a:pt x="4278" y="1"/>
                    <a:pt x="17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3"/>
            <p:cNvSpPr/>
            <p:nvPr/>
          </p:nvSpPr>
          <p:spPr>
            <a:xfrm>
              <a:off x="1180707" y="3056227"/>
              <a:ext cx="277738" cy="94770"/>
            </a:xfrm>
            <a:custGeom>
              <a:avLst/>
              <a:gdLst/>
              <a:ahLst/>
              <a:cxnLst/>
              <a:rect l="l" t="t" r="r" b="b"/>
              <a:pathLst>
                <a:path w="15553" h="5307" extrusionOk="0">
                  <a:moveTo>
                    <a:pt x="1508" y="0"/>
                  </a:moveTo>
                  <a:cubicBezTo>
                    <a:pt x="1329" y="0"/>
                    <a:pt x="1196" y="26"/>
                    <a:pt x="1116" y="83"/>
                  </a:cubicBezTo>
                  <a:cubicBezTo>
                    <a:pt x="1" y="896"/>
                    <a:pt x="8665" y="5307"/>
                    <a:pt x="14288" y="5307"/>
                  </a:cubicBezTo>
                  <a:cubicBezTo>
                    <a:pt x="14730" y="5307"/>
                    <a:pt x="15154" y="5279"/>
                    <a:pt x="15552" y="5221"/>
                  </a:cubicBezTo>
                  <a:cubicBezTo>
                    <a:pt x="15552" y="5221"/>
                    <a:pt x="4018" y="0"/>
                    <a:pt x="150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3"/>
            <p:cNvSpPr/>
            <p:nvPr/>
          </p:nvSpPr>
          <p:spPr>
            <a:xfrm>
              <a:off x="1318788" y="3184005"/>
              <a:ext cx="270773" cy="98931"/>
            </a:xfrm>
            <a:custGeom>
              <a:avLst/>
              <a:gdLst/>
              <a:ahLst/>
              <a:cxnLst/>
              <a:rect l="l" t="t" r="r" b="b"/>
              <a:pathLst>
                <a:path w="15163" h="5540" extrusionOk="0">
                  <a:moveTo>
                    <a:pt x="1584" y="0"/>
                  </a:moveTo>
                  <a:cubicBezTo>
                    <a:pt x="1456" y="0"/>
                    <a:pt x="1353" y="15"/>
                    <a:pt x="1278" y="45"/>
                  </a:cubicBezTo>
                  <a:cubicBezTo>
                    <a:pt x="1" y="586"/>
                    <a:pt x="7025" y="5540"/>
                    <a:pt x="12645" y="5540"/>
                  </a:cubicBezTo>
                  <a:cubicBezTo>
                    <a:pt x="13532" y="5540"/>
                    <a:pt x="14384" y="5416"/>
                    <a:pt x="15163" y="5133"/>
                  </a:cubicBezTo>
                  <a:cubicBezTo>
                    <a:pt x="15163" y="5133"/>
                    <a:pt x="3994" y="0"/>
                    <a:pt x="158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3"/>
            <p:cNvSpPr/>
            <p:nvPr/>
          </p:nvSpPr>
          <p:spPr>
            <a:xfrm>
              <a:off x="998789" y="2621343"/>
              <a:ext cx="747444" cy="785730"/>
            </a:xfrm>
            <a:custGeom>
              <a:avLst/>
              <a:gdLst/>
              <a:ahLst/>
              <a:cxnLst/>
              <a:rect l="l" t="t" r="r" b="b"/>
              <a:pathLst>
                <a:path w="41856" h="44000" extrusionOk="0">
                  <a:moveTo>
                    <a:pt x="432" y="1"/>
                  </a:moveTo>
                  <a:cubicBezTo>
                    <a:pt x="366" y="1"/>
                    <a:pt x="303" y="18"/>
                    <a:pt x="251" y="52"/>
                  </a:cubicBezTo>
                  <a:cubicBezTo>
                    <a:pt x="76" y="152"/>
                    <a:pt x="1" y="378"/>
                    <a:pt x="126" y="553"/>
                  </a:cubicBezTo>
                  <a:cubicBezTo>
                    <a:pt x="8497" y="14263"/>
                    <a:pt x="36994" y="41832"/>
                    <a:pt x="41254" y="43962"/>
                  </a:cubicBezTo>
                  <a:cubicBezTo>
                    <a:pt x="41304" y="43987"/>
                    <a:pt x="41361" y="44000"/>
                    <a:pt x="41417" y="44000"/>
                  </a:cubicBezTo>
                  <a:cubicBezTo>
                    <a:pt x="41473" y="44000"/>
                    <a:pt x="41530" y="43987"/>
                    <a:pt x="41580" y="43962"/>
                  </a:cubicBezTo>
                  <a:cubicBezTo>
                    <a:pt x="41655" y="43912"/>
                    <a:pt x="41705" y="43862"/>
                    <a:pt x="41755" y="43787"/>
                  </a:cubicBezTo>
                  <a:cubicBezTo>
                    <a:pt x="41856" y="43611"/>
                    <a:pt x="41781" y="43386"/>
                    <a:pt x="41580" y="43285"/>
                  </a:cubicBezTo>
                  <a:cubicBezTo>
                    <a:pt x="37369" y="41205"/>
                    <a:pt x="9074" y="13786"/>
                    <a:pt x="753" y="177"/>
                  </a:cubicBezTo>
                  <a:cubicBezTo>
                    <a:pt x="687" y="62"/>
                    <a:pt x="556" y="1"/>
                    <a:pt x="43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3"/>
            <p:cNvSpPr/>
            <p:nvPr/>
          </p:nvSpPr>
          <p:spPr>
            <a:xfrm>
              <a:off x="956273" y="1654723"/>
              <a:ext cx="1844412" cy="2134864"/>
            </a:xfrm>
            <a:custGeom>
              <a:avLst/>
              <a:gdLst/>
              <a:ahLst/>
              <a:cxnLst/>
              <a:rect l="l" t="t" r="r" b="b"/>
              <a:pathLst>
                <a:path w="103285" h="119550" extrusionOk="0">
                  <a:moveTo>
                    <a:pt x="72232" y="0"/>
                  </a:moveTo>
                  <a:cubicBezTo>
                    <a:pt x="68723" y="1730"/>
                    <a:pt x="65189" y="3409"/>
                    <a:pt x="61605" y="5063"/>
                  </a:cubicBezTo>
                  <a:cubicBezTo>
                    <a:pt x="61756" y="5614"/>
                    <a:pt x="61906" y="6141"/>
                    <a:pt x="62056" y="6692"/>
                  </a:cubicBezTo>
                  <a:cubicBezTo>
                    <a:pt x="61580" y="6316"/>
                    <a:pt x="61154" y="5915"/>
                    <a:pt x="60728" y="5464"/>
                  </a:cubicBezTo>
                  <a:cubicBezTo>
                    <a:pt x="60427" y="5589"/>
                    <a:pt x="60101" y="5740"/>
                    <a:pt x="59776" y="5890"/>
                  </a:cubicBezTo>
                  <a:cubicBezTo>
                    <a:pt x="59901" y="6542"/>
                    <a:pt x="60001" y="7193"/>
                    <a:pt x="60101" y="7870"/>
                  </a:cubicBezTo>
                  <a:cubicBezTo>
                    <a:pt x="59726" y="7344"/>
                    <a:pt x="59350" y="6792"/>
                    <a:pt x="59024" y="6241"/>
                  </a:cubicBezTo>
                  <a:cubicBezTo>
                    <a:pt x="45590" y="12281"/>
                    <a:pt x="31680" y="17669"/>
                    <a:pt x="17595" y="21930"/>
                  </a:cubicBezTo>
                  <a:cubicBezTo>
                    <a:pt x="17821" y="23158"/>
                    <a:pt x="17946" y="24386"/>
                    <a:pt x="18021" y="25639"/>
                  </a:cubicBezTo>
                  <a:cubicBezTo>
                    <a:pt x="17094" y="24712"/>
                    <a:pt x="16292" y="23659"/>
                    <a:pt x="15665" y="22507"/>
                  </a:cubicBezTo>
                  <a:cubicBezTo>
                    <a:pt x="15440" y="22582"/>
                    <a:pt x="15189" y="22657"/>
                    <a:pt x="14963" y="22732"/>
                  </a:cubicBezTo>
                  <a:cubicBezTo>
                    <a:pt x="15089" y="24111"/>
                    <a:pt x="15239" y="25489"/>
                    <a:pt x="15364" y="26893"/>
                  </a:cubicBezTo>
                  <a:cubicBezTo>
                    <a:pt x="14688" y="25664"/>
                    <a:pt x="14011" y="24436"/>
                    <a:pt x="13334" y="23208"/>
                  </a:cubicBezTo>
                  <a:cubicBezTo>
                    <a:pt x="8898" y="24461"/>
                    <a:pt x="4462" y="25639"/>
                    <a:pt x="1" y="26667"/>
                  </a:cubicBezTo>
                  <a:cubicBezTo>
                    <a:pt x="1104" y="29875"/>
                    <a:pt x="2206" y="33133"/>
                    <a:pt x="3309" y="36441"/>
                  </a:cubicBezTo>
                  <a:cubicBezTo>
                    <a:pt x="4387" y="36617"/>
                    <a:pt x="5465" y="36742"/>
                    <a:pt x="6542" y="36817"/>
                  </a:cubicBezTo>
                  <a:cubicBezTo>
                    <a:pt x="5615" y="37143"/>
                    <a:pt x="4713" y="37569"/>
                    <a:pt x="3861" y="38071"/>
                  </a:cubicBezTo>
                  <a:cubicBezTo>
                    <a:pt x="3936" y="38246"/>
                    <a:pt x="3986" y="38447"/>
                    <a:pt x="4061" y="38622"/>
                  </a:cubicBezTo>
                  <a:cubicBezTo>
                    <a:pt x="4594" y="38544"/>
                    <a:pt x="5136" y="38504"/>
                    <a:pt x="5682" y="38504"/>
                  </a:cubicBezTo>
                  <a:cubicBezTo>
                    <a:pt x="6010" y="38504"/>
                    <a:pt x="6339" y="38519"/>
                    <a:pt x="6668" y="38547"/>
                  </a:cubicBezTo>
                  <a:cubicBezTo>
                    <a:pt x="5941" y="39023"/>
                    <a:pt x="5239" y="39499"/>
                    <a:pt x="4512" y="39975"/>
                  </a:cubicBezTo>
                  <a:cubicBezTo>
                    <a:pt x="13234" y="65991"/>
                    <a:pt x="22131" y="94061"/>
                    <a:pt x="29775" y="119550"/>
                  </a:cubicBezTo>
                  <a:cubicBezTo>
                    <a:pt x="56116" y="114412"/>
                    <a:pt x="79174" y="106066"/>
                    <a:pt x="103285" y="94261"/>
                  </a:cubicBezTo>
                  <a:cubicBezTo>
                    <a:pt x="102483" y="91780"/>
                    <a:pt x="101681" y="89274"/>
                    <a:pt x="100854" y="86793"/>
                  </a:cubicBezTo>
                  <a:cubicBezTo>
                    <a:pt x="100026" y="86943"/>
                    <a:pt x="99224" y="87093"/>
                    <a:pt x="98397" y="87244"/>
                  </a:cubicBezTo>
                  <a:cubicBezTo>
                    <a:pt x="99074" y="86667"/>
                    <a:pt x="99751" y="86091"/>
                    <a:pt x="100453" y="85540"/>
                  </a:cubicBezTo>
                  <a:cubicBezTo>
                    <a:pt x="100277" y="85013"/>
                    <a:pt x="100102" y="84487"/>
                    <a:pt x="99926" y="83961"/>
                  </a:cubicBezTo>
                  <a:cubicBezTo>
                    <a:pt x="99250" y="84036"/>
                    <a:pt x="98548" y="84186"/>
                    <a:pt x="97896" y="84437"/>
                  </a:cubicBezTo>
                  <a:cubicBezTo>
                    <a:pt x="98372" y="83785"/>
                    <a:pt x="98924" y="83234"/>
                    <a:pt x="99525" y="82732"/>
                  </a:cubicBezTo>
                  <a:cubicBezTo>
                    <a:pt x="90528" y="55163"/>
                    <a:pt x="81154" y="27569"/>
                    <a:pt x="72232"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3"/>
            <p:cNvSpPr/>
            <p:nvPr/>
          </p:nvSpPr>
          <p:spPr>
            <a:xfrm>
              <a:off x="1105300" y="1841783"/>
              <a:ext cx="1131451" cy="414008"/>
            </a:xfrm>
            <a:custGeom>
              <a:avLst/>
              <a:gdLst/>
              <a:ahLst/>
              <a:cxnLst/>
              <a:rect l="l" t="t" r="r" b="b"/>
              <a:pathLst>
                <a:path w="63360" h="23184" extrusionOk="0">
                  <a:moveTo>
                    <a:pt x="63209" y="0"/>
                  </a:moveTo>
                  <a:cubicBezTo>
                    <a:pt x="42833" y="8472"/>
                    <a:pt x="21780" y="17269"/>
                    <a:pt x="1" y="22833"/>
                  </a:cubicBezTo>
                  <a:lnTo>
                    <a:pt x="101" y="23184"/>
                  </a:lnTo>
                  <a:cubicBezTo>
                    <a:pt x="21881" y="17595"/>
                    <a:pt x="42958" y="8823"/>
                    <a:pt x="63360" y="326"/>
                  </a:cubicBezTo>
                  <a:lnTo>
                    <a:pt x="632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3"/>
            <p:cNvSpPr/>
            <p:nvPr/>
          </p:nvSpPr>
          <p:spPr>
            <a:xfrm>
              <a:off x="1134388" y="1933081"/>
              <a:ext cx="1131451" cy="414455"/>
            </a:xfrm>
            <a:custGeom>
              <a:avLst/>
              <a:gdLst/>
              <a:ahLst/>
              <a:cxnLst/>
              <a:rect l="l" t="t" r="r" b="b"/>
              <a:pathLst>
                <a:path w="63360" h="23209" extrusionOk="0">
                  <a:moveTo>
                    <a:pt x="63234" y="0"/>
                  </a:moveTo>
                  <a:cubicBezTo>
                    <a:pt x="42833" y="8497"/>
                    <a:pt x="21780" y="17294"/>
                    <a:pt x="1" y="22858"/>
                  </a:cubicBezTo>
                  <a:lnTo>
                    <a:pt x="101" y="23208"/>
                  </a:lnTo>
                  <a:cubicBezTo>
                    <a:pt x="21881" y="17619"/>
                    <a:pt x="42958" y="8822"/>
                    <a:pt x="63360" y="326"/>
                  </a:cubicBezTo>
                  <a:lnTo>
                    <a:pt x="63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3"/>
            <p:cNvSpPr/>
            <p:nvPr/>
          </p:nvSpPr>
          <p:spPr>
            <a:xfrm>
              <a:off x="1163940" y="2024825"/>
              <a:ext cx="1130987" cy="414455"/>
            </a:xfrm>
            <a:custGeom>
              <a:avLst/>
              <a:gdLst/>
              <a:ahLst/>
              <a:cxnLst/>
              <a:rect l="l" t="t" r="r" b="b"/>
              <a:pathLst>
                <a:path w="63334" h="23209" extrusionOk="0">
                  <a:moveTo>
                    <a:pt x="63208" y="0"/>
                  </a:moveTo>
                  <a:cubicBezTo>
                    <a:pt x="42832" y="8496"/>
                    <a:pt x="21755" y="17268"/>
                    <a:pt x="0" y="22857"/>
                  </a:cubicBezTo>
                  <a:lnTo>
                    <a:pt x="75" y="23208"/>
                  </a:lnTo>
                  <a:cubicBezTo>
                    <a:pt x="21855" y="17619"/>
                    <a:pt x="42958" y="8822"/>
                    <a:pt x="63334" y="326"/>
                  </a:cubicBezTo>
                  <a:lnTo>
                    <a:pt x="632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3"/>
            <p:cNvSpPr/>
            <p:nvPr/>
          </p:nvSpPr>
          <p:spPr>
            <a:xfrm>
              <a:off x="1193027" y="2116552"/>
              <a:ext cx="1130987" cy="414026"/>
            </a:xfrm>
            <a:custGeom>
              <a:avLst/>
              <a:gdLst/>
              <a:ahLst/>
              <a:cxnLst/>
              <a:rect l="l" t="t" r="r" b="b"/>
              <a:pathLst>
                <a:path w="63334" h="23185" extrusionOk="0">
                  <a:moveTo>
                    <a:pt x="63208" y="1"/>
                  </a:moveTo>
                  <a:cubicBezTo>
                    <a:pt x="42832" y="8497"/>
                    <a:pt x="21755" y="17269"/>
                    <a:pt x="0" y="22858"/>
                  </a:cubicBezTo>
                  <a:lnTo>
                    <a:pt x="75" y="23184"/>
                  </a:lnTo>
                  <a:cubicBezTo>
                    <a:pt x="21880" y="17620"/>
                    <a:pt x="42958" y="8823"/>
                    <a:pt x="63334" y="327"/>
                  </a:cubicBezTo>
                  <a:lnTo>
                    <a:pt x="632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3"/>
            <p:cNvSpPr/>
            <p:nvPr/>
          </p:nvSpPr>
          <p:spPr>
            <a:xfrm>
              <a:off x="1222115" y="2207850"/>
              <a:ext cx="1131433" cy="414455"/>
            </a:xfrm>
            <a:custGeom>
              <a:avLst/>
              <a:gdLst/>
              <a:ahLst/>
              <a:cxnLst/>
              <a:rect l="l" t="t" r="r" b="b"/>
              <a:pathLst>
                <a:path w="63359" h="23209" extrusionOk="0">
                  <a:moveTo>
                    <a:pt x="63209" y="1"/>
                  </a:moveTo>
                  <a:cubicBezTo>
                    <a:pt x="42832" y="8497"/>
                    <a:pt x="21755" y="17294"/>
                    <a:pt x="0" y="22858"/>
                  </a:cubicBezTo>
                  <a:lnTo>
                    <a:pt x="100" y="23209"/>
                  </a:lnTo>
                  <a:cubicBezTo>
                    <a:pt x="21880" y="17620"/>
                    <a:pt x="42958" y="8848"/>
                    <a:pt x="63359" y="327"/>
                  </a:cubicBezTo>
                  <a:lnTo>
                    <a:pt x="632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3"/>
            <p:cNvSpPr/>
            <p:nvPr/>
          </p:nvSpPr>
          <p:spPr>
            <a:xfrm>
              <a:off x="1251203" y="2299594"/>
              <a:ext cx="1131433" cy="414455"/>
            </a:xfrm>
            <a:custGeom>
              <a:avLst/>
              <a:gdLst/>
              <a:ahLst/>
              <a:cxnLst/>
              <a:rect l="l" t="t" r="r" b="b"/>
              <a:pathLst>
                <a:path w="63359" h="23209" extrusionOk="0">
                  <a:moveTo>
                    <a:pt x="63209" y="1"/>
                  </a:moveTo>
                  <a:cubicBezTo>
                    <a:pt x="42833" y="8497"/>
                    <a:pt x="21780" y="17269"/>
                    <a:pt x="0" y="22858"/>
                  </a:cubicBezTo>
                  <a:lnTo>
                    <a:pt x="100" y="23209"/>
                  </a:lnTo>
                  <a:cubicBezTo>
                    <a:pt x="21880" y="17620"/>
                    <a:pt x="42958" y="8823"/>
                    <a:pt x="63359" y="326"/>
                  </a:cubicBezTo>
                  <a:lnTo>
                    <a:pt x="632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3"/>
            <p:cNvSpPr/>
            <p:nvPr/>
          </p:nvSpPr>
          <p:spPr>
            <a:xfrm>
              <a:off x="1280290" y="2391339"/>
              <a:ext cx="1131451" cy="414008"/>
            </a:xfrm>
            <a:custGeom>
              <a:avLst/>
              <a:gdLst/>
              <a:ahLst/>
              <a:cxnLst/>
              <a:rect l="l" t="t" r="r" b="b"/>
              <a:pathLst>
                <a:path w="63360" h="23184" extrusionOk="0">
                  <a:moveTo>
                    <a:pt x="63234" y="1"/>
                  </a:moveTo>
                  <a:cubicBezTo>
                    <a:pt x="42858" y="8497"/>
                    <a:pt x="21780" y="17269"/>
                    <a:pt x="0" y="22858"/>
                  </a:cubicBezTo>
                  <a:lnTo>
                    <a:pt x="101" y="23184"/>
                  </a:lnTo>
                  <a:cubicBezTo>
                    <a:pt x="21880" y="17620"/>
                    <a:pt x="42983" y="8823"/>
                    <a:pt x="63359" y="326"/>
                  </a:cubicBezTo>
                  <a:lnTo>
                    <a:pt x="63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3"/>
            <p:cNvSpPr/>
            <p:nvPr/>
          </p:nvSpPr>
          <p:spPr>
            <a:xfrm>
              <a:off x="1309824" y="2483083"/>
              <a:ext cx="1131005" cy="414008"/>
            </a:xfrm>
            <a:custGeom>
              <a:avLst/>
              <a:gdLst/>
              <a:ahLst/>
              <a:cxnLst/>
              <a:rect l="l" t="t" r="r" b="b"/>
              <a:pathLst>
                <a:path w="63335" h="23184" extrusionOk="0">
                  <a:moveTo>
                    <a:pt x="63209" y="0"/>
                  </a:moveTo>
                  <a:cubicBezTo>
                    <a:pt x="42833" y="8472"/>
                    <a:pt x="21755" y="17269"/>
                    <a:pt x="0" y="22833"/>
                  </a:cubicBezTo>
                  <a:lnTo>
                    <a:pt x="76" y="23184"/>
                  </a:lnTo>
                  <a:cubicBezTo>
                    <a:pt x="21855" y="17595"/>
                    <a:pt x="42958" y="8823"/>
                    <a:pt x="63334" y="326"/>
                  </a:cubicBezTo>
                  <a:lnTo>
                    <a:pt x="632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3"/>
            <p:cNvSpPr/>
            <p:nvPr/>
          </p:nvSpPr>
          <p:spPr>
            <a:xfrm>
              <a:off x="1338912" y="2574381"/>
              <a:ext cx="1131451" cy="414455"/>
            </a:xfrm>
            <a:custGeom>
              <a:avLst/>
              <a:gdLst/>
              <a:ahLst/>
              <a:cxnLst/>
              <a:rect l="l" t="t" r="r" b="b"/>
              <a:pathLst>
                <a:path w="63360" h="23209" extrusionOk="0">
                  <a:moveTo>
                    <a:pt x="63209" y="0"/>
                  </a:moveTo>
                  <a:cubicBezTo>
                    <a:pt x="42833" y="8497"/>
                    <a:pt x="21755" y="17294"/>
                    <a:pt x="1" y="22857"/>
                  </a:cubicBezTo>
                  <a:lnTo>
                    <a:pt x="76" y="23208"/>
                  </a:lnTo>
                  <a:cubicBezTo>
                    <a:pt x="21880" y="17619"/>
                    <a:pt x="42958" y="8822"/>
                    <a:pt x="63359" y="326"/>
                  </a:cubicBezTo>
                  <a:lnTo>
                    <a:pt x="632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3"/>
            <p:cNvSpPr/>
            <p:nvPr/>
          </p:nvSpPr>
          <p:spPr>
            <a:xfrm>
              <a:off x="1367999" y="2666126"/>
              <a:ext cx="1131451" cy="414455"/>
            </a:xfrm>
            <a:custGeom>
              <a:avLst/>
              <a:gdLst/>
              <a:ahLst/>
              <a:cxnLst/>
              <a:rect l="l" t="t" r="r" b="b"/>
              <a:pathLst>
                <a:path w="63360" h="23209" extrusionOk="0">
                  <a:moveTo>
                    <a:pt x="63209" y="0"/>
                  </a:moveTo>
                  <a:cubicBezTo>
                    <a:pt x="42833" y="8496"/>
                    <a:pt x="21780" y="17268"/>
                    <a:pt x="1" y="22857"/>
                  </a:cubicBezTo>
                  <a:lnTo>
                    <a:pt x="101" y="23208"/>
                  </a:lnTo>
                  <a:cubicBezTo>
                    <a:pt x="21880" y="17619"/>
                    <a:pt x="42958" y="8822"/>
                    <a:pt x="63359" y="326"/>
                  </a:cubicBezTo>
                  <a:lnTo>
                    <a:pt x="63209"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3"/>
            <p:cNvSpPr/>
            <p:nvPr/>
          </p:nvSpPr>
          <p:spPr>
            <a:xfrm>
              <a:off x="1397087" y="2757852"/>
              <a:ext cx="1131451" cy="414026"/>
            </a:xfrm>
            <a:custGeom>
              <a:avLst/>
              <a:gdLst/>
              <a:ahLst/>
              <a:cxnLst/>
              <a:rect l="l" t="t" r="r" b="b"/>
              <a:pathLst>
                <a:path w="63360" h="23185" extrusionOk="0">
                  <a:moveTo>
                    <a:pt x="63234" y="1"/>
                  </a:moveTo>
                  <a:cubicBezTo>
                    <a:pt x="42833" y="8497"/>
                    <a:pt x="21780" y="17269"/>
                    <a:pt x="1" y="22858"/>
                  </a:cubicBezTo>
                  <a:lnTo>
                    <a:pt x="101" y="23184"/>
                  </a:lnTo>
                  <a:cubicBezTo>
                    <a:pt x="21881" y="17595"/>
                    <a:pt x="42958" y="8823"/>
                    <a:pt x="63359" y="327"/>
                  </a:cubicBezTo>
                  <a:lnTo>
                    <a:pt x="63234"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3"/>
            <p:cNvSpPr/>
            <p:nvPr/>
          </p:nvSpPr>
          <p:spPr>
            <a:xfrm>
              <a:off x="1426621" y="2849150"/>
              <a:ext cx="1131005" cy="414455"/>
            </a:xfrm>
            <a:custGeom>
              <a:avLst/>
              <a:gdLst/>
              <a:ahLst/>
              <a:cxnLst/>
              <a:rect l="l" t="t" r="r" b="b"/>
              <a:pathLst>
                <a:path w="63335" h="23209" extrusionOk="0">
                  <a:moveTo>
                    <a:pt x="63209" y="1"/>
                  </a:moveTo>
                  <a:cubicBezTo>
                    <a:pt x="42833" y="8497"/>
                    <a:pt x="21755" y="17294"/>
                    <a:pt x="1" y="22858"/>
                  </a:cubicBezTo>
                  <a:lnTo>
                    <a:pt x="76" y="23209"/>
                  </a:lnTo>
                  <a:cubicBezTo>
                    <a:pt x="21856" y="17620"/>
                    <a:pt x="42958" y="8848"/>
                    <a:pt x="63335" y="327"/>
                  </a:cubicBezTo>
                  <a:lnTo>
                    <a:pt x="632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3"/>
            <p:cNvSpPr/>
            <p:nvPr/>
          </p:nvSpPr>
          <p:spPr>
            <a:xfrm>
              <a:off x="1455709" y="2940895"/>
              <a:ext cx="1131005" cy="414455"/>
            </a:xfrm>
            <a:custGeom>
              <a:avLst/>
              <a:gdLst/>
              <a:ahLst/>
              <a:cxnLst/>
              <a:rect l="l" t="t" r="r" b="b"/>
              <a:pathLst>
                <a:path w="63335" h="23209" extrusionOk="0">
                  <a:moveTo>
                    <a:pt x="63209" y="1"/>
                  </a:moveTo>
                  <a:cubicBezTo>
                    <a:pt x="42833" y="8497"/>
                    <a:pt x="21755" y="17269"/>
                    <a:pt x="1" y="22858"/>
                  </a:cubicBezTo>
                  <a:lnTo>
                    <a:pt x="76" y="23209"/>
                  </a:lnTo>
                  <a:cubicBezTo>
                    <a:pt x="21881" y="17620"/>
                    <a:pt x="42959" y="8823"/>
                    <a:pt x="63335" y="326"/>
                  </a:cubicBezTo>
                  <a:lnTo>
                    <a:pt x="63209"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3"/>
            <p:cNvSpPr/>
            <p:nvPr/>
          </p:nvSpPr>
          <p:spPr>
            <a:xfrm>
              <a:off x="1484814" y="3032639"/>
              <a:ext cx="1131433" cy="414008"/>
            </a:xfrm>
            <a:custGeom>
              <a:avLst/>
              <a:gdLst/>
              <a:ahLst/>
              <a:cxnLst/>
              <a:rect l="l" t="t" r="r" b="b"/>
              <a:pathLst>
                <a:path w="63359" h="23184" extrusionOk="0">
                  <a:moveTo>
                    <a:pt x="63208" y="1"/>
                  </a:moveTo>
                  <a:cubicBezTo>
                    <a:pt x="42832" y="8497"/>
                    <a:pt x="21755" y="17269"/>
                    <a:pt x="0" y="22858"/>
                  </a:cubicBezTo>
                  <a:lnTo>
                    <a:pt x="100" y="23184"/>
                  </a:lnTo>
                  <a:cubicBezTo>
                    <a:pt x="21880" y="17620"/>
                    <a:pt x="42958" y="8823"/>
                    <a:pt x="63359" y="326"/>
                  </a:cubicBezTo>
                  <a:lnTo>
                    <a:pt x="63208"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3"/>
            <p:cNvSpPr/>
            <p:nvPr/>
          </p:nvSpPr>
          <p:spPr>
            <a:xfrm>
              <a:off x="1513902" y="3123937"/>
              <a:ext cx="1131433" cy="414455"/>
            </a:xfrm>
            <a:custGeom>
              <a:avLst/>
              <a:gdLst/>
              <a:ahLst/>
              <a:cxnLst/>
              <a:rect l="l" t="t" r="r" b="b"/>
              <a:pathLst>
                <a:path w="63359" h="23209" extrusionOk="0">
                  <a:moveTo>
                    <a:pt x="63208" y="0"/>
                  </a:moveTo>
                  <a:cubicBezTo>
                    <a:pt x="42832" y="8497"/>
                    <a:pt x="21780" y="17294"/>
                    <a:pt x="0" y="22858"/>
                  </a:cubicBezTo>
                  <a:lnTo>
                    <a:pt x="100" y="23208"/>
                  </a:lnTo>
                  <a:cubicBezTo>
                    <a:pt x="21880" y="17619"/>
                    <a:pt x="42958" y="8848"/>
                    <a:pt x="63359" y="351"/>
                  </a:cubicBezTo>
                  <a:lnTo>
                    <a:pt x="63208"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3"/>
            <p:cNvSpPr/>
            <p:nvPr/>
          </p:nvSpPr>
          <p:spPr>
            <a:xfrm>
              <a:off x="1542989" y="3215682"/>
              <a:ext cx="1131433" cy="414455"/>
            </a:xfrm>
            <a:custGeom>
              <a:avLst/>
              <a:gdLst/>
              <a:ahLst/>
              <a:cxnLst/>
              <a:rect l="l" t="t" r="r" b="b"/>
              <a:pathLst>
                <a:path w="63359" h="23209" extrusionOk="0">
                  <a:moveTo>
                    <a:pt x="63234" y="0"/>
                  </a:moveTo>
                  <a:cubicBezTo>
                    <a:pt x="42858" y="8497"/>
                    <a:pt x="21780" y="17294"/>
                    <a:pt x="0" y="22857"/>
                  </a:cubicBezTo>
                  <a:lnTo>
                    <a:pt x="100" y="23208"/>
                  </a:lnTo>
                  <a:cubicBezTo>
                    <a:pt x="21880" y="17619"/>
                    <a:pt x="42958" y="8822"/>
                    <a:pt x="63359" y="326"/>
                  </a:cubicBezTo>
                  <a:lnTo>
                    <a:pt x="63234" y="0"/>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3"/>
            <p:cNvSpPr/>
            <p:nvPr/>
          </p:nvSpPr>
          <p:spPr>
            <a:xfrm>
              <a:off x="1596236" y="2847847"/>
              <a:ext cx="336132" cy="422026"/>
            </a:xfrm>
            <a:custGeom>
              <a:avLst/>
              <a:gdLst/>
              <a:ahLst/>
              <a:cxnLst/>
              <a:rect l="l" t="t" r="r" b="b"/>
              <a:pathLst>
                <a:path w="18823" h="23633" extrusionOk="0">
                  <a:moveTo>
                    <a:pt x="1" y="1"/>
                  </a:moveTo>
                  <a:cubicBezTo>
                    <a:pt x="1" y="1053"/>
                    <a:pt x="76" y="2180"/>
                    <a:pt x="251" y="3307"/>
                  </a:cubicBezTo>
                  <a:cubicBezTo>
                    <a:pt x="276" y="3432"/>
                    <a:pt x="301" y="3532"/>
                    <a:pt x="301" y="3658"/>
                  </a:cubicBezTo>
                  <a:cubicBezTo>
                    <a:pt x="577" y="5262"/>
                    <a:pt x="1028" y="6891"/>
                    <a:pt x="1630" y="8520"/>
                  </a:cubicBezTo>
                  <a:cubicBezTo>
                    <a:pt x="1654" y="8569"/>
                    <a:pt x="1678" y="8623"/>
                    <a:pt x="1703" y="8678"/>
                  </a:cubicBezTo>
                  <a:lnTo>
                    <a:pt x="1703" y="8678"/>
                  </a:lnTo>
                  <a:cubicBezTo>
                    <a:pt x="555" y="5701"/>
                    <a:pt x="1" y="2719"/>
                    <a:pt x="1" y="1"/>
                  </a:cubicBezTo>
                  <a:close/>
                  <a:moveTo>
                    <a:pt x="1703" y="8678"/>
                  </a:moveTo>
                  <a:cubicBezTo>
                    <a:pt x="2100" y="9707"/>
                    <a:pt x="2568" y="10736"/>
                    <a:pt x="3108" y="11753"/>
                  </a:cubicBezTo>
                  <a:cubicBezTo>
                    <a:pt x="2607" y="10801"/>
                    <a:pt x="2156" y="9823"/>
                    <a:pt x="1780" y="8846"/>
                  </a:cubicBezTo>
                  <a:cubicBezTo>
                    <a:pt x="1754" y="8794"/>
                    <a:pt x="1729" y="8736"/>
                    <a:pt x="1703" y="8678"/>
                  </a:cubicBezTo>
                  <a:close/>
                  <a:moveTo>
                    <a:pt x="3108" y="11753"/>
                  </a:moveTo>
                  <a:lnTo>
                    <a:pt x="3108" y="11753"/>
                  </a:lnTo>
                  <a:cubicBezTo>
                    <a:pt x="3359" y="12229"/>
                    <a:pt x="3610" y="12680"/>
                    <a:pt x="3885" y="13132"/>
                  </a:cubicBezTo>
                  <a:cubicBezTo>
                    <a:pt x="4337" y="13883"/>
                    <a:pt x="4788" y="14560"/>
                    <a:pt x="5264" y="15237"/>
                  </a:cubicBezTo>
                  <a:cubicBezTo>
                    <a:pt x="5690" y="15813"/>
                    <a:pt x="6141" y="16365"/>
                    <a:pt x="6592" y="16891"/>
                  </a:cubicBezTo>
                  <a:cubicBezTo>
                    <a:pt x="6702" y="17019"/>
                    <a:pt x="6815" y="17147"/>
                    <a:pt x="6931" y="17274"/>
                  </a:cubicBezTo>
                  <a:lnTo>
                    <a:pt x="6931" y="17274"/>
                  </a:lnTo>
                  <a:cubicBezTo>
                    <a:pt x="5506" y="15682"/>
                    <a:pt x="4206" y="13827"/>
                    <a:pt x="3108" y="11753"/>
                  </a:cubicBezTo>
                  <a:close/>
                  <a:moveTo>
                    <a:pt x="6931" y="17274"/>
                  </a:moveTo>
                  <a:cubicBezTo>
                    <a:pt x="7176" y="17549"/>
                    <a:pt x="7426" y="17816"/>
                    <a:pt x="7679" y="18075"/>
                  </a:cubicBezTo>
                  <a:lnTo>
                    <a:pt x="7679" y="18075"/>
                  </a:lnTo>
                  <a:cubicBezTo>
                    <a:pt x="7629" y="18023"/>
                    <a:pt x="7584" y="17971"/>
                    <a:pt x="7545" y="17918"/>
                  </a:cubicBezTo>
                  <a:cubicBezTo>
                    <a:pt x="7338" y="17712"/>
                    <a:pt x="7131" y="17495"/>
                    <a:pt x="6931" y="17274"/>
                  </a:cubicBezTo>
                  <a:close/>
                  <a:moveTo>
                    <a:pt x="7679" y="18075"/>
                  </a:moveTo>
                  <a:cubicBezTo>
                    <a:pt x="7724" y="18123"/>
                    <a:pt x="7772" y="18171"/>
                    <a:pt x="7820" y="18219"/>
                  </a:cubicBezTo>
                  <a:cubicBezTo>
                    <a:pt x="9324" y="19748"/>
                    <a:pt x="10978" y="21001"/>
                    <a:pt x="12632" y="21903"/>
                  </a:cubicBezTo>
                  <a:cubicBezTo>
                    <a:pt x="12783" y="21979"/>
                    <a:pt x="12933" y="22054"/>
                    <a:pt x="13058" y="22129"/>
                  </a:cubicBezTo>
                  <a:cubicBezTo>
                    <a:pt x="14594" y="22907"/>
                    <a:pt x="16162" y="23399"/>
                    <a:pt x="17673" y="23568"/>
                  </a:cubicBezTo>
                  <a:lnTo>
                    <a:pt x="17673" y="23568"/>
                  </a:lnTo>
                  <a:cubicBezTo>
                    <a:pt x="14331" y="23194"/>
                    <a:pt x="10759" y="21230"/>
                    <a:pt x="7679" y="18075"/>
                  </a:cubicBezTo>
                  <a:close/>
                  <a:moveTo>
                    <a:pt x="17673" y="23568"/>
                  </a:moveTo>
                  <a:lnTo>
                    <a:pt x="17673" y="23568"/>
                  </a:lnTo>
                  <a:cubicBezTo>
                    <a:pt x="18060" y="23611"/>
                    <a:pt x="18443" y="23633"/>
                    <a:pt x="18823" y="23633"/>
                  </a:cubicBezTo>
                  <a:cubicBezTo>
                    <a:pt x="18444" y="23633"/>
                    <a:pt x="18060" y="23611"/>
                    <a:pt x="17673" y="23568"/>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3"/>
            <p:cNvSpPr/>
            <p:nvPr/>
          </p:nvSpPr>
          <p:spPr>
            <a:xfrm>
              <a:off x="1095015" y="3313676"/>
              <a:ext cx="4036" cy="6286"/>
            </a:xfrm>
            <a:custGeom>
              <a:avLst/>
              <a:gdLst/>
              <a:ahLst/>
              <a:cxnLst/>
              <a:rect l="l" t="t" r="r" b="b"/>
              <a:pathLst>
                <a:path w="226" h="352" extrusionOk="0">
                  <a:moveTo>
                    <a:pt x="0" y="1"/>
                  </a:moveTo>
                  <a:cubicBezTo>
                    <a:pt x="50" y="101"/>
                    <a:pt x="101" y="227"/>
                    <a:pt x="151" y="352"/>
                  </a:cubicBezTo>
                  <a:cubicBezTo>
                    <a:pt x="176" y="327"/>
                    <a:pt x="201" y="327"/>
                    <a:pt x="226" y="327"/>
                  </a:cubicBezTo>
                  <a:cubicBezTo>
                    <a:pt x="176" y="227"/>
                    <a:pt x="126" y="126"/>
                    <a:pt x="76" y="51"/>
                  </a:cubicBezTo>
                  <a:cubicBezTo>
                    <a:pt x="50" y="26"/>
                    <a:pt x="25" y="1"/>
                    <a:pt x="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3"/>
            <p:cNvSpPr/>
            <p:nvPr/>
          </p:nvSpPr>
          <p:spPr>
            <a:xfrm>
              <a:off x="1076213" y="3253269"/>
              <a:ext cx="1804" cy="6286"/>
            </a:xfrm>
            <a:custGeom>
              <a:avLst/>
              <a:gdLst/>
              <a:ahLst/>
              <a:cxnLst/>
              <a:rect l="l" t="t" r="r" b="b"/>
              <a:pathLst>
                <a:path w="101" h="352" extrusionOk="0">
                  <a:moveTo>
                    <a:pt x="1" y="0"/>
                  </a:moveTo>
                  <a:cubicBezTo>
                    <a:pt x="26" y="101"/>
                    <a:pt x="51" y="226"/>
                    <a:pt x="76" y="351"/>
                  </a:cubicBezTo>
                  <a:cubicBezTo>
                    <a:pt x="101" y="251"/>
                    <a:pt x="76" y="151"/>
                    <a:pt x="76" y="51"/>
                  </a:cubicBezTo>
                  <a:cubicBezTo>
                    <a:pt x="76" y="26"/>
                    <a:pt x="76" y="0"/>
                    <a:pt x="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3"/>
            <p:cNvSpPr/>
            <p:nvPr/>
          </p:nvSpPr>
          <p:spPr>
            <a:xfrm>
              <a:off x="1162136" y="3298463"/>
              <a:ext cx="181289" cy="45233"/>
            </a:xfrm>
            <a:custGeom>
              <a:avLst/>
              <a:gdLst/>
              <a:ahLst/>
              <a:cxnLst/>
              <a:rect l="l" t="t" r="r" b="b"/>
              <a:pathLst>
                <a:path w="10152" h="2533" extrusionOk="0">
                  <a:moveTo>
                    <a:pt x="9825" y="1"/>
                  </a:moveTo>
                  <a:cubicBezTo>
                    <a:pt x="8948" y="1"/>
                    <a:pt x="7971" y="1"/>
                    <a:pt x="6943" y="26"/>
                  </a:cubicBezTo>
                  <a:cubicBezTo>
                    <a:pt x="4562" y="878"/>
                    <a:pt x="2231" y="1730"/>
                    <a:pt x="1" y="2532"/>
                  </a:cubicBezTo>
                  <a:lnTo>
                    <a:pt x="402" y="2532"/>
                  </a:lnTo>
                  <a:cubicBezTo>
                    <a:pt x="577" y="2532"/>
                    <a:pt x="753" y="2532"/>
                    <a:pt x="953" y="2507"/>
                  </a:cubicBezTo>
                  <a:cubicBezTo>
                    <a:pt x="1154" y="2507"/>
                    <a:pt x="1354" y="2507"/>
                    <a:pt x="1555" y="2482"/>
                  </a:cubicBezTo>
                  <a:cubicBezTo>
                    <a:pt x="3860" y="2357"/>
                    <a:pt x="6868" y="1906"/>
                    <a:pt x="10151" y="1053"/>
                  </a:cubicBezTo>
                  <a:cubicBezTo>
                    <a:pt x="10051" y="703"/>
                    <a:pt x="9926" y="352"/>
                    <a:pt x="982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3"/>
            <p:cNvSpPr/>
            <p:nvPr/>
          </p:nvSpPr>
          <p:spPr>
            <a:xfrm>
              <a:off x="1235543" y="3376333"/>
              <a:ext cx="136074" cy="38965"/>
            </a:xfrm>
            <a:custGeom>
              <a:avLst/>
              <a:gdLst/>
              <a:ahLst/>
              <a:cxnLst/>
              <a:rect l="l" t="t" r="r" b="b"/>
              <a:pathLst>
                <a:path w="7620" h="2182" extrusionOk="0">
                  <a:moveTo>
                    <a:pt x="7469" y="1254"/>
                  </a:moveTo>
                  <a:cubicBezTo>
                    <a:pt x="7243" y="1454"/>
                    <a:pt x="7043" y="1655"/>
                    <a:pt x="6842" y="1830"/>
                  </a:cubicBezTo>
                  <a:cubicBezTo>
                    <a:pt x="7093" y="1805"/>
                    <a:pt x="7369" y="1780"/>
                    <a:pt x="7619" y="1755"/>
                  </a:cubicBezTo>
                  <a:cubicBezTo>
                    <a:pt x="7569" y="1580"/>
                    <a:pt x="7519" y="1429"/>
                    <a:pt x="7469" y="1254"/>
                  </a:cubicBezTo>
                  <a:close/>
                  <a:moveTo>
                    <a:pt x="5288" y="1"/>
                  </a:moveTo>
                  <a:lnTo>
                    <a:pt x="5288" y="1"/>
                  </a:lnTo>
                  <a:cubicBezTo>
                    <a:pt x="2707" y="377"/>
                    <a:pt x="727" y="803"/>
                    <a:pt x="451" y="1229"/>
                  </a:cubicBezTo>
                  <a:cubicBezTo>
                    <a:pt x="0" y="1931"/>
                    <a:pt x="802" y="2181"/>
                    <a:pt x="2331" y="2181"/>
                  </a:cubicBezTo>
                  <a:cubicBezTo>
                    <a:pt x="2682" y="2181"/>
                    <a:pt x="3058" y="2156"/>
                    <a:pt x="3484" y="2156"/>
                  </a:cubicBezTo>
                  <a:cubicBezTo>
                    <a:pt x="3484" y="2106"/>
                    <a:pt x="3509" y="2056"/>
                    <a:pt x="3509" y="2031"/>
                  </a:cubicBezTo>
                  <a:lnTo>
                    <a:pt x="3534" y="2006"/>
                  </a:lnTo>
                  <a:cubicBezTo>
                    <a:pt x="3659" y="1680"/>
                    <a:pt x="4286" y="978"/>
                    <a:pt x="5288"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3"/>
            <p:cNvSpPr/>
            <p:nvPr/>
          </p:nvSpPr>
          <p:spPr>
            <a:xfrm>
              <a:off x="1338912" y="2981178"/>
              <a:ext cx="13000" cy="7625"/>
            </a:xfrm>
            <a:custGeom>
              <a:avLst/>
              <a:gdLst/>
              <a:ahLst/>
              <a:cxnLst/>
              <a:rect l="l" t="t" r="r" b="b"/>
              <a:pathLst>
                <a:path w="728" h="427" extrusionOk="0">
                  <a:moveTo>
                    <a:pt x="276" y="0"/>
                  </a:moveTo>
                  <a:cubicBezTo>
                    <a:pt x="176" y="25"/>
                    <a:pt x="101" y="50"/>
                    <a:pt x="1" y="75"/>
                  </a:cubicBezTo>
                  <a:lnTo>
                    <a:pt x="76" y="426"/>
                  </a:lnTo>
                  <a:cubicBezTo>
                    <a:pt x="301" y="376"/>
                    <a:pt x="502" y="326"/>
                    <a:pt x="727" y="251"/>
                  </a:cubicBezTo>
                  <a:cubicBezTo>
                    <a:pt x="577" y="176"/>
                    <a:pt x="427" y="75"/>
                    <a:pt x="27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3"/>
            <p:cNvSpPr/>
            <p:nvPr/>
          </p:nvSpPr>
          <p:spPr>
            <a:xfrm>
              <a:off x="1397087" y="3138704"/>
              <a:ext cx="104306" cy="33144"/>
            </a:xfrm>
            <a:custGeom>
              <a:avLst/>
              <a:gdLst/>
              <a:ahLst/>
              <a:cxnLst/>
              <a:rect l="l" t="t" r="r" b="b"/>
              <a:pathLst>
                <a:path w="5841" h="1856" extrusionOk="0">
                  <a:moveTo>
                    <a:pt x="5665" y="0"/>
                  </a:moveTo>
                  <a:cubicBezTo>
                    <a:pt x="3785" y="527"/>
                    <a:pt x="1905" y="1028"/>
                    <a:pt x="1" y="1529"/>
                  </a:cubicBezTo>
                  <a:lnTo>
                    <a:pt x="101" y="1855"/>
                  </a:lnTo>
                  <a:cubicBezTo>
                    <a:pt x="2031" y="1379"/>
                    <a:pt x="3936" y="853"/>
                    <a:pt x="5840" y="301"/>
                  </a:cubicBezTo>
                  <a:cubicBezTo>
                    <a:pt x="5790" y="201"/>
                    <a:pt x="5715" y="101"/>
                    <a:pt x="566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3"/>
            <p:cNvSpPr/>
            <p:nvPr/>
          </p:nvSpPr>
          <p:spPr>
            <a:xfrm>
              <a:off x="1426621" y="3244323"/>
              <a:ext cx="49251" cy="19250"/>
            </a:xfrm>
            <a:custGeom>
              <a:avLst/>
              <a:gdLst/>
              <a:ahLst/>
              <a:cxnLst/>
              <a:rect l="l" t="t" r="r" b="b"/>
              <a:pathLst>
                <a:path w="2758" h="1078" extrusionOk="0">
                  <a:moveTo>
                    <a:pt x="2758" y="0"/>
                  </a:moveTo>
                  <a:cubicBezTo>
                    <a:pt x="1830" y="251"/>
                    <a:pt x="903" y="501"/>
                    <a:pt x="1" y="727"/>
                  </a:cubicBezTo>
                  <a:lnTo>
                    <a:pt x="76" y="1078"/>
                  </a:lnTo>
                  <a:cubicBezTo>
                    <a:pt x="778" y="902"/>
                    <a:pt x="1455" y="727"/>
                    <a:pt x="2131" y="552"/>
                  </a:cubicBezTo>
                  <a:cubicBezTo>
                    <a:pt x="2332" y="376"/>
                    <a:pt x="2557" y="176"/>
                    <a:pt x="275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3"/>
            <p:cNvSpPr/>
            <p:nvPr/>
          </p:nvSpPr>
          <p:spPr>
            <a:xfrm>
              <a:off x="1455709" y="3319943"/>
              <a:ext cx="107449" cy="35376"/>
            </a:xfrm>
            <a:custGeom>
              <a:avLst/>
              <a:gdLst/>
              <a:ahLst/>
              <a:cxnLst/>
              <a:rect l="l" t="t" r="r" b="b"/>
              <a:pathLst>
                <a:path w="6017" h="1981" extrusionOk="0">
                  <a:moveTo>
                    <a:pt x="5991" y="1"/>
                  </a:moveTo>
                  <a:cubicBezTo>
                    <a:pt x="3986" y="577"/>
                    <a:pt x="2006" y="1104"/>
                    <a:pt x="1" y="1630"/>
                  </a:cubicBezTo>
                  <a:lnTo>
                    <a:pt x="76" y="1981"/>
                  </a:lnTo>
                  <a:cubicBezTo>
                    <a:pt x="2081" y="1454"/>
                    <a:pt x="4061" y="928"/>
                    <a:pt x="6016" y="377"/>
                  </a:cubicBezTo>
                  <a:cubicBezTo>
                    <a:pt x="6016" y="251"/>
                    <a:pt x="5991" y="126"/>
                    <a:pt x="59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3"/>
            <p:cNvSpPr/>
            <p:nvPr/>
          </p:nvSpPr>
          <p:spPr>
            <a:xfrm>
              <a:off x="1484814" y="3420187"/>
              <a:ext cx="76984" cy="26429"/>
            </a:xfrm>
            <a:custGeom>
              <a:avLst/>
              <a:gdLst/>
              <a:ahLst/>
              <a:cxnLst/>
              <a:rect l="l" t="t" r="r" b="b"/>
              <a:pathLst>
                <a:path w="4311" h="1480" extrusionOk="0">
                  <a:moveTo>
                    <a:pt x="4311" y="1"/>
                  </a:moveTo>
                  <a:lnTo>
                    <a:pt x="4311" y="1"/>
                  </a:lnTo>
                  <a:cubicBezTo>
                    <a:pt x="2882" y="402"/>
                    <a:pt x="1454" y="778"/>
                    <a:pt x="0" y="1154"/>
                  </a:cubicBezTo>
                  <a:lnTo>
                    <a:pt x="100" y="1480"/>
                  </a:lnTo>
                  <a:cubicBezTo>
                    <a:pt x="1479" y="1129"/>
                    <a:pt x="2857" y="753"/>
                    <a:pt x="4261" y="377"/>
                  </a:cubicBezTo>
                  <a:cubicBezTo>
                    <a:pt x="4286" y="252"/>
                    <a:pt x="4311" y="126"/>
                    <a:pt x="431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3"/>
            <p:cNvSpPr/>
            <p:nvPr/>
          </p:nvSpPr>
          <p:spPr>
            <a:xfrm>
              <a:off x="1853114" y="1921439"/>
              <a:ext cx="1905270" cy="2082952"/>
            </a:xfrm>
            <a:custGeom>
              <a:avLst/>
              <a:gdLst/>
              <a:ahLst/>
              <a:cxnLst/>
              <a:rect l="l" t="t" r="r" b="b"/>
              <a:pathLst>
                <a:path w="106693" h="116643" extrusionOk="0">
                  <a:moveTo>
                    <a:pt x="33209" y="1"/>
                  </a:moveTo>
                  <a:cubicBezTo>
                    <a:pt x="32131" y="3234"/>
                    <a:pt x="31003" y="6492"/>
                    <a:pt x="29850" y="9800"/>
                  </a:cubicBezTo>
                  <a:cubicBezTo>
                    <a:pt x="30602" y="10577"/>
                    <a:pt x="31379" y="11329"/>
                    <a:pt x="32181" y="12056"/>
                  </a:cubicBezTo>
                  <a:cubicBezTo>
                    <a:pt x="31254" y="11755"/>
                    <a:pt x="30277" y="11530"/>
                    <a:pt x="29299" y="11404"/>
                  </a:cubicBezTo>
                  <a:cubicBezTo>
                    <a:pt x="29249" y="11605"/>
                    <a:pt x="29174" y="11780"/>
                    <a:pt x="29099" y="11956"/>
                  </a:cubicBezTo>
                  <a:cubicBezTo>
                    <a:pt x="29876" y="12382"/>
                    <a:pt x="30577" y="12908"/>
                    <a:pt x="31229" y="13509"/>
                  </a:cubicBezTo>
                  <a:cubicBezTo>
                    <a:pt x="30377" y="13434"/>
                    <a:pt x="29500" y="13384"/>
                    <a:pt x="28647" y="13309"/>
                  </a:cubicBezTo>
                  <a:cubicBezTo>
                    <a:pt x="19650" y="39224"/>
                    <a:pt x="9525" y="66893"/>
                    <a:pt x="1" y="91705"/>
                  </a:cubicBezTo>
                  <a:cubicBezTo>
                    <a:pt x="23986" y="103761"/>
                    <a:pt x="47344" y="111254"/>
                    <a:pt x="73635" y="116643"/>
                  </a:cubicBezTo>
                  <a:cubicBezTo>
                    <a:pt x="74512" y="114187"/>
                    <a:pt x="75415" y="111731"/>
                    <a:pt x="76292" y="109249"/>
                  </a:cubicBezTo>
                  <a:cubicBezTo>
                    <a:pt x="75540" y="108873"/>
                    <a:pt x="74788" y="108472"/>
                    <a:pt x="74061" y="108096"/>
                  </a:cubicBezTo>
                  <a:cubicBezTo>
                    <a:pt x="74938" y="108071"/>
                    <a:pt x="75841" y="108046"/>
                    <a:pt x="76718" y="107996"/>
                  </a:cubicBezTo>
                  <a:cubicBezTo>
                    <a:pt x="76918" y="107495"/>
                    <a:pt x="77094" y="106969"/>
                    <a:pt x="77294" y="106442"/>
                  </a:cubicBezTo>
                  <a:cubicBezTo>
                    <a:pt x="76693" y="106091"/>
                    <a:pt x="76041" y="105791"/>
                    <a:pt x="75390" y="105565"/>
                  </a:cubicBezTo>
                  <a:cubicBezTo>
                    <a:pt x="76141" y="105365"/>
                    <a:pt x="76918" y="105239"/>
                    <a:pt x="77720" y="105239"/>
                  </a:cubicBezTo>
                  <a:cubicBezTo>
                    <a:pt x="87420" y="77896"/>
                    <a:pt x="96893" y="50352"/>
                    <a:pt x="106693" y="23083"/>
                  </a:cubicBezTo>
                  <a:cubicBezTo>
                    <a:pt x="102858" y="22307"/>
                    <a:pt x="98999" y="21454"/>
                    <a:pt x="95164" y="20577"/>
                  </a:cubicBezTo>
                  <a:cubicBezTo>
                    <a:pt x="94964" y="21103"/>
                    <a:pt x="94738" y="21630"/>
                    <a:pt x="94538" y="22156"/>
                  </a:cubicBezTo>
                  <a:cubicBezTo>
                    <a:pt x="94387" y="21555"/>
                    <a:pt x="94287" y="20953"/>
                    <a:pt x="94237" y="20352"/>
                  </a:cubicBezTo>
                  <a:cubicBezTo>
                    <a:pt x="93911" y="20276"/>
                    <a:pt x="93560" y="20201"/>
                    <a:pt x="93234" y="20126"/>
                  </a:cubicBezTo>
                  <a:cubicBezTo>
                    <a:pt x="92908" y="20702"/>
                    <a:pt x="92583" y="21304"/>
                    <a:pt x="92282" y="21880"/>
                  </a:cubicBezTo>
                  <a:cubicBezTo>
                    <a:pt x="92307" y="21229"/>
                    <a:pt x="92332" y="20577"/>
                    <a:pt x="92407" y="19926"/>
                  </a:cubicBezTo>
                  <a:cubicBezTo>
                    <a:pt x="78071" y="16492"/>
                    <a:pt x="63786" y="12256"/>
                    <a:pt x="50026" y="7043"/>
                  </a:cubicBezTo>
                  <a:cubicBezTo>
                    <a:pt x="49450" y="8121"/>
                    <a:pt x="48823" y="9199"/>
                    <a:pt x="48121" y="10226"/>
                  </a:cubicBezTo>
                  <a:cubicBezTo>
                    <a:pt x="47946" y="8923"/>
                    <a:pt x="47946" y="7595"/>
                    <a:pt x="48146" y="6316"/>
                  </a:cubicBezTo>
                  <a:cubicBezTo>
                    <a:pt x="47921" y="6216"/>
                    <a:pt x="47695" y="6141"/>
                    <a:pt x="47470" y="6041"/>
                  </a:cubicBezTo>
                  <a:cubicBezTo>
                    <a:pt x="46718" y="7219"/>
                    <a:pt x="45991" y="8397"/>
                    <a:pt x="45239" y="9575"/>
                  </a:cubicBezTo>
                  <a:cubicBezTo>
                    <a:pt x="45465" y="8196"/>
                    <a:pt x="45665" y="6818"/>
                    <a:pt x="45891" y="5414"/>
                  </a:cubicBezTo>
                  <a:cubicBezTo>
                    <a:pt x="41605" y="3710"/>
                    <a:pt x="37369" y="1930"/>
                    <a:pt x="33209"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3"/>
            <p:cNvSpPr/>
            <p:nvPr/>
          </p:nvSpPr>
          <p:spPr>
            <a:xfrm>
              <a:off x="2489042" y="2106713"/>
              <a:ext cx="1145326" cy="373275"/>
            </a:xfrm>
            <a:custGeom>
              <a:avLst/>
              <a:gdLst/>
              <a:ahLst/>
              <a:cxnLst/>
              <a:rect l="l" t="t" r="r" b="b"/>
              <a:pathLst>
                <a:path w="64137" h="20903" extrusionOk="0">
                  <a:moveTo>
                    <a:pt x="151" y="1"/>
                  </a:moveTo>
                  <a:lnTo>
                    <a:pt x="1" y="351"/>
                  </a:lnTo>
                  <a:cubicBezTo>
                    <a:pt x="20653" y="9249"/>
                    <a:pt x="42708" y="15164"/>
                    <a:pt x="64036" y="20903"/>
                  </a:cubicBezTo>
                  <a:lnTo>
                    <a:pt x="64137" y="20577"/>
                  </a:lnTo>
                  <a:cubicBezTo>
                    <a:pt x="42808" y="14838"/>
                    <a:pt x="20778" y="8898"/>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3"/>
            <p:cNvSpPr/>
            <p:nvPr/>
          </p:nvSpPr>
          <p:spPr>
            <a:xfrm>
              <a:off x="2455936" y="2197118"/>
              <a:ext cx="1145773" cy="373275"/>
            </a:xfrm>
            <a:custGeom>
              <a:avLst/>
              <a:gdLst/>
              <a:ahLst/>
              <a:cxnLst/>
              <a:rect l="l" t="t" r="r" b="b"/>
              <a:pathLst>
                <a:path w="64162" h="20903" extrusionOk="0">
                  <a:moveTo>
                    <a:pt x="151" y="0"/>
                  </a:moveTo>
                  <a:lnTo>
                    <a:pt x="0" y="326"/>
                  </a:lnTo>
                  <a:cubicBezTo>
                    <a:pt x="20677" y="9223"/>
                    <a:pt x="42732" y="15163"/>
                    <a:pt x="64061" y="20903"/>
                  </a:cubicBezTo>
                  <a:lnTo>
                    <a:pt x="64161" y="20552"/>
                  </a:lnTo>
                  <a:cubicBezTo>
                    <a:pt x="42833" y="14837"/>
                    <a:pt x="20777" y="8898"/>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3"/>
            <p:cNvSpPr/>
            <p:nvPr/>
          </p:nvSpPr>
          <p:spPr>
            <a:xfrm>
              <a:off x="2423260" y="2287506"/>
              <a:ext cx="1145326" cy="373293"/>
            </a:xfrm>
            <a:custGeom>
              <a:avLst/>
              <a:gdLst/>
              <a:ahLst/>
              <a:cxnLst/>
              <a:rect l="l" t="t" r="r" b="b"/>
              <a:pathLst>
                <a:path w="64137" h="20904" extrusionOk="0">
                  <a:moveTo>
                    <a:pt x="151" y="1"/>
                  </a:moveTo>
                  <a:lnTo>
                    <a:pt x="1" y="327"/>
                  </a:lnTo>
                  <a:cubicBezTo>
                    <a:pt x="20652" y="9224"/>
                    <a:pt x="42708" y="15164"/>
                    <a:pt x="64036" y="20903"/>
                  </a:cubicBezTo>
                  <a:lnTo>
                    <a:pt x="64136" y="20552"/>
                  </a:lnTo>
                  <a:cubicBezTo>
                    <a:pt x="42808" y="14838"/>
                    <a:pt x="20778" y="8898"/>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3"/>
            <p:cNvSpPr/>
            <p:nvPr/>
          </p:nvSpPr>
          <p:spPr>
            <a:xfrm>
              <a:off x="2390155" y="2377911"/>
              <a:ext cx="1145755" cy="373293"/>
            </a:xfrm>
            <a:custGeom>
              <a:avLst/>
              <a:gdLst/>
              <a:ahLst/>
              <a:cxnLst/>
              <a:rect l="l" t="t" r="r" b="b"/>
              <a:pathLst>
                <a:path w="64161" h="20904" extrusionOk="0">
                  <a:moveTo>
                    <a:pt x="150" y="1"/>
                  </a:moveTo>
                  <a:lnTo>
                    <a:pt x="0" y="326"/>
                  </a:lnTo>
                  <a:cubicBezTo>
                    <a:pt x="20677" y="9224"/>
                    <a:pt x="42732" y="15164"/>
                    <a:pt x="64061" y="20903"/>
                  </a:cubicBezTo>
                  <a:lnTo>
                    <a:pt x="64161" y="20552"/>
                  </a:lnTo>
                  <a:cubicBezTo>
                    <a:pt x="42832" y="14813"/>
                    <a:pt x="20777" y="8898"/>
                    <a:pt x="15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3"/>
            <p:cNvSpPr/>
            <p:nvPr/>
          </p:nvSpPr>
          <p:spPr>
            <a:xfrm>
              <a:off x="2357478" y="2468316"/>
              <a:ext cx="1145326" cy="373275"/>
            </a:xfrm>
            <a:custGeom>
              <a:avLst/>
              <a:gdLst/>
              <a:ahLst/>
              <a:cxnLst/>
              <a:rect l="l" t="t" r="r" b="b"/>
              <a:pathLst>
                <a:path w="64137" h="20903" extrusionOk="0">
                  <a:moveTo>
                    <a:pt x="151" y="0"/>
                  </a:moveTo>
                  <a:lnTo>
                    <a:pt x="0" y="326"/>
                  </a:lnTo>
                  <a:cubicBezTo>
                    <a:pt x="20652" y="9223"/>
                    <a:pt x="42707" y="15163"/>
                    <a:pt x="64036" y="20903"/>
                  </a:cubicBezTo>
                  <a:lnTo>
                    <a:pt x="64136" y="20552"/>
                  </a:lnTo>
                  <a:cubicBezTo>
                    <a:pt x="42808" y="14812"/>
                    <a:pt x="20778" y="8898"/>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3"/>
            <p:cNvSpPr/>
            <p:nvPr/>
          </p:nvSpPr>
          <p:spPr>
            <a:xfrm>
              <a:off x="2324355" y="2558722"/>
              <a:ext cx="1145326" cy="373275"/>
            </a:xfrm>
            <a:custGeom>
              <a:avLst/>
              <a:gdLst/>
              <a:ahLst/>
              <a:cxnLst/>
              <a:rect l="l" t="t" r="r" b="b"/>
              <a:pathLst>
                <a:path w="64137" h="20903" extrusionOk="0">
                  <a:moveTo>
                    <a:pt x="151" y="0"/>
                  </a:moveTo>
                  <a:lnTo>
                    <a:pt x="1" y="326"/>
                  </a:lnTo>
                  <a:cubicBezTo>
                    <a:pt x="20678" y="9223"/>
                    <a:pt x="42733" y="15163"/>
                    <a:pt x="64061" y="20902"/>
                  </a:cubicBezTo>
                  <a:lnTo>
                    <a:pt x="64137" y="20552"/>
                  </a:lnTo>
                  <a:cubicBezTo>
                    <a:pt x="42833" y="14812"/>
                    <a:pt x="20778" y="8897"/>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8" name="Google Shape;1088;p73"/>
            <p:cNvSpPr/>
            <p:nvPr/>
          </p:nvSpPr>
          <p:spPr>
            <a:xfrm>
              <a:off x="2291696" y="2649109"/>
              <a:ext cx="1145309" cy="373293"/>
            </a:xfrm>
            <a:custGeom>
              <a:avLst/>
              <a:gdLst/>
              <a:ahLst/>
              <a:cxnLst/>
              <a:rect l="l" t="t" r="r" b="b"/>
              <a:pathLst>
                <a:path w="64136" h="20904" extrusionOk="0">
                  <a:moveTo>
                    <a:pt x="126" y="1"/>
                  </a:moveTo>
                  <a:lnTo>
                    <a:pt x="0" y="327"/>
                  </a:lnTo>
                  <a:cubicBezTo>
                    <a:pt x="20652" y="9224"/>
                    <a:pt x="42707" y="15164"/>
                    <a:pt x="64036" y="20903"/>
                  </a:cubicBezTo>
                  <a:lnTo>
                    <a:pt x="64136" y="20552"/>
                  </a:lnTo>
                  <a:cubicBezTo>
                    <a:pt x="42807" y="14813"/>
                    <a:pt x="20777" y="8873"/>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3"/>
            <p:cNvSpPr/>
            <p:nvPr/>
          </p:nvSpPr>
          <p:spPr>
            <a:xfrm>
              <a:off x="2258573" y="2739514"/>
              <a:ext cx="1145326" cy="372829"/>
            </a:xfrm>
            <a:custGeom>
              <a:avLst/>
              <a:gdLst/>
              <a:ahLst/>
              <a:cxnLst/>
              <a:rect l="l" t="t" r="r" b="b"/>
              <a:pathLst>
                <a:path w="64137" h="20878" extrusionOk="0">
                  <a:moveTo>
                    <a:pt x="151" y="0"/>
                  </a:moveTo>
                  <a:lnTo>
                    <a:pt x="1" y="326"/>
                  </a:lnTo>
                  <a:cubicBezTo>
                    <a:pt x="20652" y="9224"/>
                    <a:pt x="42733" y="15138"/>
                    <a:pt x="64061" y="20878"/>
                  </a:cubicBezTo>
                  <a:lnTo>
                    <a:pt x="64136" y="20552"/>
                  </a:lnTo>
                  <a:cubicBezTo>
                    <a:pt x="42833" y="14813"/>
                    <a:pt x="20778" y="8873"/>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3"/>
            <p:cNvSpPr/>
            <p:nvPr/>
          </p:nvSpPr>
          <p:spPr>
            <a:xfrm>
              <a:off x="2225914" y="2829473"/>
              <a:ext cx="1145309" cy="373275"/>
            </a:xfrm>
            <a:custGeom>
              <a:avLst/>
              <a:gdLst/>
              <a:ahLst/>
              <a:cxnLst/>
              <a:rect l="l" t="t" r="r" b="b"/>
              <a:pathLst>
                <a:path w="64136" h="20903" extrusionOk="0">
                  <a:moveTo>
                    <a:pt x="125" y="0"/>
                  </a:moveTo>
                  <a:lnTo>
                    <a:pt x="0" y="351"/>
                  </a:lnTo>
                  <a:cubicBezTo>
                    <a:pt x="20652" y="9248"/>
                    <a:pt x="42707" y="15163"/>
                    <a:pt x="64035" y="20902"/>
                  </a:cubicBezTo>
                  <a:lnTo>
                    <a:pt x="64136" y="20577"/>
                  </a:lnTo>
                  <a:cubicBezTo>
                    <a:pt x="42807" y="14837"/>
                    <a:pt x="20777" y="8897"/>
                    <a:pt x="125"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3"/>
            <p:cNvSpPr/>
            <p:nvPr/>
          </p:nvSpPr>
          <p:spPr>
            <a:xfrm>
              <a:off x="2192791" y="2919860"/>
              <a:ext cx="1145326" cy="373293"/>
            </a:xfrm>
            <a:custGeom>
              <a:avLst/>
              <a:gdLst/>
              <a:ahLst/>
              <a:cxnLst/>
              <a:rect l="l" t="t" r="r" b="b"/>
              <a:pathLst>
                <a:path w="64137" h="20904" extrusionOk="0">
                  <a:moveTo>
                    <a:pt x="151" y="1"/>
                  </a:moveTo>
                  <a:lnTo>
                    <a:pt x="0" y="327"/>
                  </a:lnTo>
                  <a:cubicBezTo>
                    <a:pt x="20652" y="9224"/>
                    <a:pt x="42707" y="15164"/>
                    <a:pt x="64061" y="20903"/>
                  </a:cubicBezTo>
                  <a:lnTo>
                    <a:pt x="64136" y="20552"/>
                  </a:lnTo>
                  <a:cubicBezTo>
                    <a:pt x="42833" y="14838"/>
                    <a:pt x="20777" y="8898"/>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3"/>
            <p:cNvSpPr/>
            <p:nvPr/>
          </p:nvSpPr>
          <p:spPr>
            <a:xfrm>
              <a:off x="2160114" y="3010266"/>
              <a:ext cx="1145326" cy="373275"/>
            </a:xfrm>
            <a:custGeom>
              <a:avLst/>
              <a:gdLst/>
              <a:ahLst/>
              <a:cxnLst/>
              <a:rect l="l" t="t" r="r" b="b"/>
              <a:pathLst>
                <a:path w="64137" h="20903" extrusionOk="0">
                  <a:moveTo>
                    <a:pt x="126" y="0"/>
                  </a:moveTo>
                  <a:lnTo>
                    <a:pt x="1" y="326"/>
                  </a:lnTo>
                  <a:cubicBezTo>
                    <a:pt x="20653" y="9223"/>
                    <a:pt x="42708" y="15163"/>
                    <a:pt x="64036" y="20903"/>
                  </a:cubicBezTo>
                  <a:lnTo>
                    <a:pt x="64136" y="20552"/>
                  </a:lnTo>
                  <a:cubicBezTo>
                    <a:pt x="42808" y="14813"/>
                    <a:pt x="20753" y="8898"/>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3" name="Google Shape;1093;p73"/>
            <p:cNvSpPr/>
            <p:nvPr/>
          </p:nvSpPr>
          <p:spPr>
            <a:xfrm>
              <a:off x="2127009" y="3100671"/>
              <a:ext cx="1145309" cy="373275"/>
            </a:xfrm>
            <a:custGeom>
              <a:avLst/>
              <a:gdLst/>
              <a:ahLst/>
              <a:cxnLst/>
              <a:rect l="l" t="t" r="r" b="b"/>
              <a:pathLst>
                <a:path w="64136" h="20903" extrusionOk="0">
                  <a:moveTo>
                    <a:pt x="151" y="0"/>
                  </a:moveTo>
                  <a:lnTo>
                    <a:pt x="0" y="326"/>
                  </a:lnTo>
                  <a:cubicBezTo>
                    <a:pt x="20652" y="9223"/>
                    <a:pt x="42707" y="15163"/>
                    <a:pt x="64061" y="20902"/>
                  </a:cubicBezTo>
                  <a:lnTo>
                    <a:pt x="64136" y="20552"/>
                  </a:lnTo>
                  <a:cubicBezTo>
                    <a:pt x="42832" y="14812"/>
                    <a:pt x="20777" y="8897"/>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4" name="Google Shape;1094;p73"/>
            <p:cNvSpPr/>
            <p:nvPr/>
          </p:nvSpPr>
          <p:spPr>
            <a:xfrm>
              <a:off x="2094332" y="3191058"/>
              <a:ext cx="1145326" cy="373293"/>
            </a:xfrm>
            <a:custGeom>
              <a:avLst/>
              <a:gdLst/>
              <a:ahLst/>
              <a:cxnLst/>
              <a:rect l="l" t="t" r="r" b="b"/>
              <a:pathLst>
                <a:path w="64137" h="20904" extrusionOk="0">
                  <a:moveTo>
                    <a:pt x="126" y="1"/>
                  </a:moveTo>
                  <a:lnTo>
                    <a:pt x="1" y="327"/>
                  </a:lnTo>
                  <a:cubicBezTo>
                    <a:pt x="20652" y="9224"/>
                    <a:pt x="42708" y="15164"/>
                    <a:pt x="64036" y="20903"/>
                  </a:cubicBezTo>
                  <a:lnTo>
                    <a:pt x="64136" y="20552"/>
                  </a:lnTo>
                  <a:cubicBezTo>
                    <a:pt x="42808" y="14813"/>
                    <a:pt x="20778" y="8898"/>
                    <a:pt x="126"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3"/>
            <p:cNvSpPr/>
            <p:nvPr/>
          </p:nvSpPr>
          <p:spPr>
            <a:xfrm>
              <a:off x="2061209" y="3281464"/>
              <a:ext cx="1145326" cy="373275"/>
            </a:xfrm>
            <a:custGeom>
              <a:avLst/>
              <a:gdLst/>
              <a:ahLst/>
              <a:cxnLst/>
              <a:rect l="l" t="t" r="r" b="b"/>
              <a:pathLst>
                <a:path w="64137" h="20903" extrusionOk="0">
                  <a:moveTo>
                    <a:pt x="151" y="0"/>
                  </a:moveTo>
                  <a:lnTo>
                    <a:pt x="1" y="326"/>
                  </a:lnTo>
                  <a:cubicBezTo>
                    <a:pt x="20653" y="9224"/>
                    <a:pt x="42708" y="15163"/>
                    <a:pt x="64061" y="20903"/>
                  </a:cubicBezTo>
                  <a:lnTo>
                    <a:pt x="64137" y="20552"/>
                  </a:lnTo>
                  <a:cubicBezTo>
                    <a:pt x="42833" y="14813"/>
                    <a:pt x="20778" y="8898"/>
                    <a:pt x="15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3"/>
            <p:cNvSpPr/>
            <p:nvPr/>
          </p:nvSpPr>
          <p:spPr>
            <a:xfrm>
              <a:off x="2028550" y="3371869"/>
              <a:ext cx="1145309" cy="373275"/>
            </a:xfrm>
            <a:custGeom>
              <a:avLst/>
              <a:gdLst/>
              <a:ahLst/>
              <a:cxnLst/>
              <a:rect l="l" t="t" r="r" b="b"/>
              <a:pathLst>
                <a:path w="64136" h="20903" extrusionOk="0">
                  <a:moveTo>
                    <a:pt x="126" y="0"/>
                  </a:moveTo>
                  <a:lnTo>
                    <a:pt x="0" y="326"/>
                  </a:lnTo>
                  <a:cubicBezTo>
                    <a:pt x="20652" y="9223"/>
                    <a:pt x="42707" y="15163"/>
                    <a:pt x="64036" y="20902"/>
                  </a:cubicBezTo>
                  <a:lnTo>
                    <a:pt x="64136" y="20552"/>
                  </a:lnTo>
                  <a:cubicBezTo>
                    <a:pt x="42808" y="14812"/>
                    <a:pt x="20752" y="8872"/>
                    <a:pt x="12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3"/>
            <p:cNvSpPr/>
            <p:nvPr/>
          </p:nvSpPr>
          <p:spPr>
            <a:xfrm>
              <a:off x="1995427" y="3462256"/>
              <a:ext cx="1145326" cy="372847"/>
            </a:xfrm>
            <a:custGeom>
              <a:avLst/>
              <a:gdLst/>
              <a:ahLst/>
              <a:cxnLst/>
              <a:rect l="l" t="t" r="r" b="b"/>
              <a:pathLst>
                <a:path w="64137" h="20879" extrusionOk="0">
                  <a:moveTo>
                    <a:pt x="151" y="1"/>
                  </a:moveTo>
                  <a:lnTo>
                    <a:pt x="1" y="327"/>
                  </a:lnTo>
                  <a:cubicBezTo>
                    <a:pt x="20652" y="9224"/>
                    <a:pt x="42708" y="15139"/>
                    <a:pt x="64061" y="20878"/>
                  </a:cubicBezTo>
                  <a:lnTo>
                    <a:pt x="64136" y="20552"/>
                  </a:lnTo>
                  <a:cubicBezTo>
                    <a:pt x="42833" y="14813"/>
                    <a:pt x="20778" y="8873"/>
                    <a:pt x="1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3"/>
            <p:cNvSpPr/>
            <p:nvPr/>
          </p:nvSpPr>
          <p:spPr>
            <a:xfrm>
              <a:off x="2395511" y="2991838"/>
              <a:ext cx="165164" cy="183147"/>
            </a:xfrm>
            <a:custGeom>
              <a:avLst/>
              <a:gdLst/>
              <a:ahLst/>
              <a:cxnLst/>
              <a:rect l="l" t="t" r="r" b="b"/>
              <a:pathLst>
                <a:path w="9249" h="10256" extrusionOk="0">
                  <a:moveTo>
                    <a:pt x="7679" y="1"/>
                  </a:moveTo>
                  <a:cubicBezTo>
                    <a:pt x="5680" y="1"/>
                    <a:pt x="3683" y="1068"/>
                    <a:pt x="2607" y="2762"/>
                  </a:cubicBezTo>
                  <a:cubicBezTo>
                    <a:pt x="1279" y="4817"/>
                    <a:pt x="1354" y="7624"/>
                    <a:pt x="1" y="9629"/>
                  </a:cubicBezTo>
                  <a:lnTo>
                    <a:pt x="602" y="10255"/>
                  </a:lnTo>
                  <a:lnTo>
                    <a:pt x="9249" y="1609"/>
                  </a:lnTo>
                  <a:lnTo>
                    <a:pt x="8246" y="30"/>
                  </a:lnTo>
                  <a:cubicBezTo>
                    <a:pt x="8058" y="10"/>
                    <a:pt x="7868" y="1"/>
                    <a:pt x="767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3"/>
            <p:cNvSpPr/>
            <p:nvPr/>
          </p:nvSpPr>
          <p:spPr>
            <a:xfrm>
              <a:off x="2518594" y="3034425"/>
              <a:ext cx="63555" cy="96698"/>
            </a:xfrm>
            <a:custGeom>
              <a:avLst/>
              <a:gdLst/>
              <a:ahLst/>
              <a:cxnLst/>
              <a:rect l="l" t="t" r="r" b="b"/>
              <a:pathLst>
                <a:path w="3559" h="5415" extrusionOk="0">
                  <a:moveTo>
                    <a:pt x="3559" y="1"/>
                  </a:moveTo>
                  <a:lnTo>
                    <a:pt x="3559" y="1"/>
                  </a:lnTo>
                  <a:cubicBezTo>
                    <a:pt x="2782" y="1605"/>
                    <a:pt x="1554" y="3159"/>
                    <a:pt x="0" y="4287"/>
                  </a:cubicBezTo>
                  <a:cubicBezTo>
                    <a:pt x="301" y="4662"/>
                    <a:pt x="577" y="5038"/>
                    <a:pt x="852" y="5414"/>
                  </a:cubicBezTo>
                  <a:cubicBezTo>
                    <a:pt x="2281" y="4462"/>
                    <a:pt x="3258" y="2858"/>
                    <a:pt x="3509" y="1129"/>
                  </a:cubicBezTo>
                  <a:cubicBezTo>
                    <a:pt x="3559" y="753"/>
                    <a:pt x="3559" y="377"/>
                    <a:pt x="35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3"/>
            <p:cNvSpPr/>
            <p:nvPr/>
          </p:nvSpPr>
          <p:spPr>
            <a:xfrm>
              <a:off x="2515451" y="3030854"/>
              <a:ext cx="66698" cy="80127"/>
            </a:xfrm>
            <a:custGeom>
              <a:avLst/>
              <a:gdLst/>
              <a:ahLst/>
              <a:cxnLst/>
              <a:rect l="l" t="t" r="r" b="b"/>
              <a:pathLst>
                <a:path w="3735" h="4487" extrusionOk="0">
                  <a:moveTo>
                    <a:pt x="3710" y="0"/>
                  </a:moveTo>
                  <a:cubicBezTo>
                    <a:pt x="2858" y="1629"/>
                    <a:pt x="1555" y="3208"/>
                    <a:pt x="1" y="4411"/>
                  </a:cubicBezTo>
                  <a:cubicBezTo>
                    <a:pt x="76" y="4436"/>
                    <a:pt x="126" y="4461"/>
                    <a:pt x="176" y="4487"/>
                  </a:cubicBezTo>
                  <a:cubicBezTo>
                    <a:pt x="1730" y="3359"/>
                    <a:pt x="2958" y="1805"/>
                    <a:pt x="3735" y="201"/>
                  </a:cubicBezTo>
                  <a:cubicBezTo>
                    <a:pt x="3710" y="126"/>
                    <a:pt x="3710" y="75"/>
                    <a:pt x="371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3"/>
            <p:cNvSpPr/>
            <p:nvPr/>
          </p:nvSpPr>
          <p:spPr>
            <a:xfrm>
              <a:off x="2510076" y="3030407"/>
              <a:ext cx="71626" cy="79234"/>
            </a:xfrm>
            <a:custGeom>
              <a:avLst/>
              <a:gdLst/>
              <a:ahLst/>
              <a:cxnLst/>
              <a:rect l="l" t="t" r="r" b="b"/>
              <a:pathLst>
                <a:path w="4011" h="4437" extrusionOk="0">
                  <a:moveTo>
                    <a:pt x="3936" y="0"/>
                  </a:moveTo>
                  <a:cubicBezTo>
                    <a:pt x="2958" y="1554"/>
                    <a:pt x="1605" y="3083"/>
                    <a:pt x="1" y="4286"/>
                  </a:cubicBezTo>
                  <a:cubicBezTo>
                    <a:pt x="126" y="4336"/>
                    <a:pt x="226" y="4386"/>
                    <a:pt x="302" y="4436"/>
                  </a:cubicBezTo>
                  <a:cubicBezTo>
                    <a:pt x="1856" y="3233"/>
                    <a:pt x="3159" y="1654"/>
                    <a:pt x="4011" y="25"/>
                  </a:cubicBezTo>
                  <a:cubicBezTo>
                    <a:pt x="4011" y="25"/>
                    <a:pt x="3986" y="25"/>
                    <a:pt x="3936"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3"/>
            <p:cNvSpPr/>
            <p:nvPr/>
          </p:nvSpPr>
          <p:spPr>
            <a:xfrm>
              <a:off x="2483238" y="3012944"/>
              <a:ext cx="97127" cy="94002"/>
            </a:xfrm>
            <a:custGeom>
              <a:avLst/>
              <a:gdLst/>
              <a:ahLst/>
              <a:cxnLst/>
              <a:rect l="l" t="t" r="r" b="b"/>
              <a:pathLst>
                <a:path w="5439" h="5264" extrusionOk="0">
                  <a:moveTo>
                    <a:pt x="3910" y="1"/>
                  </a:moveTo>
                  <a:lnTo>
                    <a:pt x="0" y="3936"/>
                  </a:lnTo>
                  <a:cubicBezTo>
                    <a:pt x="251" y="4236"/>
                    <a:pt x="1003" y="4813"/>
                    <a:pt x="1504" y="5264"/>
                  </a:cubicBezTo>
                  <a:cubicBezTo>
                    <a:pt x="3108" y="4061"/>
                    <a:pt x="4461" y="2532"/>
                    <a:pt x="5439" y="978"/>
                  </a:cubicBezTo>
                  <a:cubicBezTo>
                    <a:pt x="5138" y="778"/>
                    <a:pt x="3910" y="1"/>
                    <a:pt x="3910"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3"/>
            <p:cNvSpPr/>
            <p:nvPr/>
          </p:nvSpPr>
          <p:spPr>
            <a:xfrm>
              <a:off x="2517683" y="3110956"/>
              <a:ext cx="16143" cy="21054"/>
            </a:xfrm>
            <a:custGeom>
              <a:avLst/>
              <a:gdLst/>
              <a:ahLst/>
              <a:cxnLst/>
              <a:rect l="l" t="t" r="r" b="b"/>
              <a:pathLst>
                <a:path w="904" h="1179" extrusionOk="0">
                  <a:moveTo>
                    <a:pt x="51" y="1"/>
                  </a:moveTo>
                  <a:cubicBezTo>
                    <a:pt x="26" y="26"/>
                    <a:pt x="26" y="51"/>
                    <a:pt x="1" y="51"/>
                  </a:cubicBezTo>
                  <a:cubicBezTo>
                    <a:pt x="302" y="427"/>
                    <a:pt x="577" y="803"/>
                    <a:pt x="828" y="1178"/>
                  </a:cubicBezTo>
                  <a:cubicBezTo>
                    <a:pt x="853" y="1153"/>
                    <a:pt x="878" y="1153"/>
                    <a:pt x="903" y="1128"/>
                  </a:cubicBezTo>
                  <a:cubicBezTo>
                    <a:pt x="628" y="752"/>
                    <a:pt x="352" y="376"/>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3"/>
            <p:cNvSpPr/>
            <p:nvPr/>
          </p:nvSpPr>
          <p:spPr>
            <a:xfrm>
              <a:off x="2509183" y="3106921"/>
              <a:ext cx="9429" cy="4947"/>
            </a:xfrm>
            <a:custGeom>
              <a:avLst/>
              <a:gdLst/>
              <a:ahLst/>
              <a:cxnLst/>
              <a:rect l="l" t="t" r="r" b="b"/>
              <a:pathLst>
                <a:path w="528" h="277" extrusionOk="0">
                  <a:moveTo>
                    <a:pt x="51" y="1"/>
                  </a:moveTo>
                  <a:cubicBezTo>
                    <a:pt x="51" y="1"/>
                    <a:pt x="26" y="26"/>
                    <a:pt x="1" y="51"/>
                  </a:cubicBezTo>
                  <a:cubicBezTo>
                    <a:pt x="201" y="151"/>
                    <a:pt x="377" y="227"/>
                    <a:pt x="477" y="277"/>
                  </a:cubicBezTo>
                  <a:cubicBezTo>
                    <a:pt x="502" y="277"/>
                    <a:pt x="502" y="252"/>
                    <a:pt x="527" y="227"/>
                  </a:cubicBezTo>
                  <a:cubicBezTo>
                    <a:pt x="427" y="176"/>
                    <a:pt x="251" y="101"/>
                    <a:pt x="5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3"/>
            <p:cNvSpPr/>
            <p:nvPr/>
          </p:nvSpPr>
          <p:spPr>
            <a:xfrm>
              <a:off x="2504719" y="3102903"/>
              <a:ext cx="5375" cy="4947"/>
            </a:xfrm>
            <a:custGeom>
              <a:avLst/>
              <a:gdLst/>
              <a:ahLst/>
              <a:cxnLst/>
              <a:rect l="l" t="t" r="r" b="b"/>
              <a:pathLst>
                <a:path w="301" h="277" extrusionOk="0">
                  <a:moveTo>
                    <a:pt x="50" y="0"/>
                  </a:moveTo>
                  <a:cubicBezTo>
                    <a:pt x="25" y="0"/>
                    <a:pt x="0" y="25"/>
                    <a:pt x="0" y="51"/>
                  </a:cubicBezTo>
                  <a:cubicBezTo>
                    <a:pt x="75" y="126"/>
                    <a:pt x="176" y="201"/>
                    <a:pt x="251" y="276"/>
                  </a:cubicBezTo>
                  <a:cubicBezTo>
                    <a:pt x="276" y="251"/>
                    <a:pt x="301" y="226"/>
                    <a:pt x="301" y="226"/>
                  </a:cubicBezTo>
                  <a:cubicBezTo>
                    <a:pt x="226" y="151"/>
                    <a:pt x="125" y="76"/>
                    <a:pt x="50"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 name="Google Shape;1106;p73"/>
            <p:cNvSpPr/>
            <p:nvPr/>
          </p:nvSpPr>
          <p:spPr>
            <a:xfrm>
              <a:off x="2482328" y="3083208"/>
              <a:ext cx="23304" cy="20608"/>
            </a:xfrm>
            <a:custGeom>
              <a:avLst/>
              <a:gdLst/>
              <a:ahLst/>
              <a:cxnLst/>
              <a:rect l="l" t="t" r="r" b="b"/>
              <a:pathLst>
                <a:path w="1305" h="1154" extrusionOk="0">
                  <a:moveTo>
                    <a:pt x="51" y="1"/>
                  </a:moveTo>
                  <a:cubicBezTo>
                    <a:pt x="26" y="26"/>
                    <a:pt x="1" y="26"/>
                    <a:pt x="1" y="51"/>
                  </a:cubicBezTo>
                  <a:cubicBezTo>
                    <a:pt x="227" y="301"/>
                    <a:pt x="778" y="753"/>
                    <a:pt x="1254" y="1154"/>
                  </a:cubicBezTo>
                  <a:cubicBezTo>
                    <a:pt x="1254" y="1128"/>
                    <a:pt x="1279" y="1103"/>
                    <a:pt x="1304" y="1103"/>
                  </a:cubicBezTo>
                  <a:cubicBezTo>
                    <a:pt x="828" y="702"/>
                    <a:pt x="277" y="251"/>
                    <a:pt x="5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 name="Google Shape;1107;p73"/>
            <p:cNvSpPr/>
            <p:nvPr/>
          </p:nvSpPr>
          <p:spPr>
            <a:xfrm>
              <a:off x="2416546" y="3111849"/>
              <a:ext cx="115949" cy="62233"/>
            </a:xfrm>
            <a:custGeom>
              <a:avLst/>
              <a:gdLst/>
              <a:ahLst/>
              <a:cxnLst/>
              <a:rect l="l" t="t" r="r" b="b"/>
              <a:pathLst>
                <a:path w="6493" h="3485" extrusionOk="0">
                  <a:moveTo>
                    <a:pt x="5665" y="1"/>
                  </a:moveTo>
                  <a:cubicBezTo>
                    <a:pt x="3911" y="1429"/>
                    <a:pt x="1830" y="2231"/>
                    <a:pt x="1" y="3484"/>
                  </a:cubicBezTo>
                  <a:cubicBezTo>
                    <a:pt x="201" y="3384"/>
                    <a:pt x="427" y="3259"/>
                    <a:pt x="627" y="3184"/>
                  </a:cubicBezTo>
                  <a:cubicBezTo>
                    <a:pt x="2507" y="2357"/>
                    <a:pt x="4788" y="2231"/>
                    <a:pt x="6492" y="1128"/>
                  </a:cubicBezTo>
                  <a:cubicBezTo>
                    <a:pt x="6241" y="753"/>
                    <a:pt x="5966" y="377"/>
                    <a:pt x="5665"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3"/>
            <p:cNvSpPr/>
            <p:nvPr/>
          </p:nvSpPr>
          <p:spPr>
            <a:xfrm>
              <a:off x="2412082" y="3107831"/>
              <a:ext cx="105627" cy="68930"/>
            </a:xfrm>
            <a:custGeom>
              <a:avLst/>
              <a:gdLst/>
              <a:ahLst/>
              <a:cxnLst/>
              <a:rect l="l" t="t" r="r" b="b"/>
              <a:pathLst>
                <a:path w="5915" h="3860" extrusionOk="0">
                  <a:moveTo>
                    <a:pt x="5439" y="0"/>
                  </a:moveTo>
                  <a:cubicBezTo>
                    <a:pt x="3760" y="1504"/>
                    <a:pt x="1780" y="2506"/>
                    <a:pt x="0" y="3860"/>
                  </a:cubicBezTo>
                  <a:cubicBezTo>
                    <a:pt x="75" y="3810"/>
                    <a:pt x="151" y="3759"/>
                    <a:pt x="251" y="3709"/>
                  </a:cubicBezTo>
                  <a:cubicBezTo>
                    <a:pt x="2080" y="2456"/>
                    <a:pt x="4161" y="1654"/>
                    <a:pt x="5915" y="226"/>
                  </a:cubicBezTo>
                  <a:cubicBezTo>
                    <a:pt x="5815" y="176"/>
                    <a:pt x="5639" y="100"/>
                    <a:pt x="543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3"/>
            <p:cNvSpPr/>
            <p:nvPr/>
          </p:nvSpPr>
          <p:spPr>
            <a:xfrm>
              <a:off x="2409832" y="3103796"/>
              <a:ext cx="99377" cy="74305"/>
            </a:xfrm>
            <a:custGeom>
              <a:avLst/>
              <a:gdLst/>
              <a:ahLst/>
              <a:cxnLst/>
              <a:rect l="l" t="t" r="r" b="b"/>
              <a:pathLst>
                <a:path w="5565" h="4161" extrusionOk="0">
                  <a:moveTo>
                    <a:pt x="5314" y="1"/>
                  </a:moveTo>
                  <a:cubicBezTo>
                    <a:pt x="3635" y="1579"/>
                    <a:pt x="1730" y="2732"/>
                    <a:pt x="1" y="4161"/>
                  </a:cubicBezTo>
                  <a:cubicBezTo>
                    <a:pt x="51" y="4136"/>
                    <a:pt x="101" y="4111"/>
                    <a:pt x="126" y="4086"/>
                  </a:cubicBezTo>
                  <a:cubicBezTo>
                    <a:pt x="1906" y="2732"/>
                    <a:pt x="3886" y="1730"/>
                    <a:pt x="5565" y="226"/>
                  </a:cubicBezTo>
                  <a:cubicBezTo>
                    <a:pt x="5490" y="151"/>
                    <a:pt x="5389" y="76"/>
                    <a:pt x="5314"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3"/>
            <p:cNvSpPr/>
            <p:nvPr/>
          </p:nvSpPr>
          <p:spPr>
            <a:xfrm>
              <a:off x="2398654" y="3084101"/>
              <a:ext cx="106091" cy="94002"/>
            </a:xfrm>
            <a:custGeom>
              <a:avLst/>
              <a:gdLst/>
              <a:ahLst/>
              <a:cxnLst/>
              <a:rect l="l" t="t" r="r" b="b"/>
              <a:pathLst>
                <a:path w="5941" h="5264" extrusionOk="0">
                  <a:moveTo>
                    <a:pt x="4687" y="1"/>
                  </a:moveTo>
                  <a:cubicBezTo>
                    <a:pt x="3108" y="1555"/>
                    <a:pt x="1554" y="3109"/>
                    <a:pt x="0" y="4662"/>
                  </a:cubicBezTo>
                  <a:cubicBezTo>
                    <a:pt x="201" y="4863"/>
                    <a:pt x="426" y="5063"/>
                    <a:pt x="627" y="5264"/>
                  </a:cubicBezTo>
                  <a:cubicBezTo>
                    <a:pt x="2356" y="3835"/>
                    <a:pt x="4261" y="2682"/>
                    <a:pt x="5940" y="1104"/>
                  </a:cubicBezTo>
                  <a:cubicBezTo>
                    <a:pt x="5464" y="703"/>
                    <a:pt x="4913" y="251"/>
                    <a:pt x="468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3"/>
            <p:cNvSpPr/>
            <p:nvPr/>
          </p:nvSpPr>
          <p:spPr>
            <a:xfrm>
              <a:off x="2398654" y="3054567"/>
              <a:ext cx="120413" cy="120860"/>
            </a:xfrm>
            <a:custGeom>
              <a:avLst/>
              <a:gdLst/>
              <a:ahLst/>
              <a:cxnLst/>
              <a:rect l="l" t="t" r="r" b="b"/>
              <a:pathLst>
                <a:path w="6743" h="6768" extrusionOk="0">
                  <a:moveTo>
                    <a:pt x="6291" y="1"/>
                  </a:moveTo>
                  <a:lnTo>
                    <a:pt x="0" y="6291"/>
                  </a:lnTo>
                  <a:lnTo>
                    <a:pt x="451" y="6768"/>
                  </a:lnTo>
                  <a:lnTo>
                    <a:pt x="6742" y="477"/>
                  </a:lnTo>
                  <a:lnTo>
                    <a:pt x="62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3"/>
            <p:cNvSpPr/>
            <p:nvPr/>
          </p:nvSpPr>
          <p:spPr>
            <a:xfrm>
              <a:off x="2488149" y="3038014"/>
              <a:ext cx="51501" cy="47001"/>
            </a:xfrm>
            <a:custGeom>
              <a:avLst/>
              <a:gdLst/>
              <a:ahLst/>
              <a:cxnLst/>
              <a:rect l="l" t="t" r="r" b="b"/>
              <a:pathLst>
                <a:path w="2884" h="2632" extrusionOk="0">
                  <a:moveTo>
                    <a:pt x="1442" y="0"/>
                  </a:moveTo>
                  <a:cubicBezTo>
                    <a:pt x="1104" y="0"/>
                    <a:pt x="765" y="126"/>
                    <a:pt x="502" y="376"/>
                  </a:cubicBezTo>
                  <a:cubicBezTo>
                    <a:pt x="1" y="903"/>
                    <a:pt x="1" y="1730"/>
                    <a:pt x="502" y="2256"/>
                  </a:cubicBezTo>
                  <a:cubicBezTo>
                    <a:pt x="765" y="2507"/>
                    <a:pt x="1104" y="2632"/>
                    <a:pt x="1442" y="2632"/>
                  </a:cubicBezTo>
                  <a:cubicBezTo>
                    <a:pt x="1780" y="2632"/>
                    <a:pt x="2119" y="2507"/>
                    <a:pt x="2382" y="2256"/>
                  </a:cubicBezTo>
                  <a:cubicBezTo>
                    <a:pt x="2883" y="1730"/>
                    <a:pt x="2883" y="903"/>
                    <a:pt x="2382" y="376"/>
                  </a:cubicBezTo>
                  <a:cubicBezTo>
                    <a:pt x="2119" y="126"/>
                    <a:pt x="1780" y="0"/>
                    <a:pt x="14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3"/>
            <p:cNvSpPr/>
            <p:nvPr/>
          </p:nvSpPr>
          <p:spPr>
            <a:xfrm>
              <a:off x="2520379" y="2914950"/>
              <a:ext cx="143681" cy="150842"/>
            </a:xfrm>
            <a:custGeom>
              <a:avLst/>
              <a:gdLst/>
              <a:ahLst/>
              <a:cxnLst/>
              <a:rect l="l" t="t" r="r" b="b"/>
              <a:pathLst>
                <a:path w="8046" h="8447" extrusionOk="0">
                  <a:moveTo>
                    <a:pt x="3609" y="0"/>
                  </a:moveTo>
                  <a:lnTo>
                    <a:pt x="0" y="3634"/>
                  </a:lnTo>
                  <a:lnTo>
                    <a:pt x="4436" y="8446"/>
                  </a:lnTo>
                  <a:lnTo>
                    <a:pt x="8045" y="4837"/>
                  </a:lnTo>
                  <a:lnTo>
                    <a:pt x="3609" y="0"/>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3"/>
            <p:cNvSpPr/>
            <p:nvPr/>
          </p:nvSpPr>
          <p:spPr>
            <a:xfrm>
              <a:off x="2556627" y="1897279"/>
              <a:ext cx="1173970" cy="1121433"/>
            </a:xfrm>
            <a:custGeom>
              <a:avLst/>
              <a:gdLst/>
              <a:ahLst/>
              <a:cxnLst/>
              <a:rect l="l" t="t" r="r" b="b"/>
              <a:pathLst>
                <a:path w="65741" h="62799" extrusionOk="0">
                  <a:moveTo>
                    <a:pt x="63635" y="0"/>
                  </a:moveTo>
                  <a:lnTo>
                    <a:pt x="3083" y="51605"/>
                  </a:lnTo>
                  <a:cubicBezTo>
                    <a:pt x="301" y="53910"/>
                    <a:pt x="0" y="58071"/>
                    <a:pt x="2457" y="60752"/>
                  </a:cubicBezTo>
                  <a:cubicBezTo>
                    <a:pt x="3706" y="62115"/>
                    <a:pt x="5413" y="62798"/>
                    <a:pt x="7119" y="62798"/>
                  </a:cubicBezTo>
                  <a:cubicBezTo>
                    <a:pt x="8802" y="62798"/>
                    <a:pt x="10485" y="62134"/>
                    <a:pt x="11730" y="60803"/>
                  </a:cubicBezTo>
                  <a:lnTo>
                    <a:pt x="65740" y="2306"/>
                  </a:lnTo>
                  <a:lnTo>
                    <a:pt x="63635" y="0"/>
                  </a:ln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3"/>
            <p:cNvSpPr/>
            <p:nvPr/>
          </p:nvSpPr>
          <p:spPr>
            <a:xfrm>
              <a:off x="2683727" y="2984303"/>
              <a:ext cx="81019" cy="34483"/>
            </a:xfrm>
            <a:custGeom>
              <a:avLst/>
              <a:gdLst/>
              <a:ahLst/>
              <a:cxnLst/>
              <a:rect l="l" t="t" r="r" b="b"/>
              <a:pathLst>
                <a:path w="4537" h="1931" extrusionOk="0">
                  <a:moveTo>
                    <a:pt x="0" y="1931"/>
                  </a:moveTo>
                  <a:lnTo>
                    <a:pt x="0" y="1931"/>
                  </a:lnTo>
                  <a:lnTo>
                    <a:pt x="0" y="1931"/>
                  </a:lnTo>
                  <a:lnTo>
                    <a:pt x="0" y="1931"/>
                  </a:lnTo>
                  <a:close/>
                  <a:moveTo>
                    <a:pt x="0" y="1931"/>
                  </a:moveTo>
                  <a:cubicBezTo>
                    <a:pt x="552" y="1931"/>
                    <a:pt x="1078" y="1855"/>
                    <a:pt x="1604" y="1730"/>
                  </a:cubicBezTo>
                  <a:lnTo>
                    <a:pt x="1604" y="1730"/>
                  </a:lnTo>
                  <a:cubicBezTo>
                    <a:pt x="1078" y="1855"/>
                    <a:pt x="552" y="1931"/>
                    <a:pt x="0" y="1931"/>
                  </a:cubicBezTo>
                  <a:close/>
                  <a:moveTo>
                    <a:pt x="2181" y="1530"/>
                  </a:moveTo>
                  <a:lnTo>
                    <a:pt x="2181" y="1530"/>
                  </a:lnTo>
                  <a:cubicBezTo>
                    <a:pt x="3058" y="1229"/>
                    <a:pt x="3860" y="703"/>
                    <a:pt x="4537" y="1"/>
                  </a:cubicBezTo>
                  <a:cubicBezTo>
                    <a:pt x="3860" y="703"/>
                    <a:pt x="3058" y="1229"/>
                    <a:pt x="2181" y="153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3"/>
            <p:cNvSpPr/>
            <p:nvPr/>
          </p:nvSpPr>
          <p:spPr>
            <a:xfrm>
              <a:off x="2712368" y="3011605"/>
              <a:ext cx="10304" cy="3607"/>
            </a:xfrm>
            <a:custGeom>
              <a:avLst/>
              <a:gdLst/>
              <a:ahLst/>
              <a:cxnLst/>
              <a:rect l="l" t="t" r="r" b="b"/>
              <a:pathLst>
                <a:path w="577" h="202" extrusionOk="0">
                  <a:moveTo>
                    <a:pt x="0" y="201"/>
                  </a:moveTo>
                  <a:lnTo>
                    <a:pt x="0" y="201"/>
                  </a:lnTo>
                  <a:cubicBezTo>
                    <a:pt x="201" y="126"/>
                    <a:pt x="401" y="76"/>
                    <a:pt x="577" y="1"/>
                  </a:cubicBezTo>
                  <a:lnTo>
                    <a:pt x="577" y="1"/>
                  </a:lnTo>
                  <a:cubicBezTo>
                    <a:pt x="401" y="76"/>
                    <a:pt x="201" y="126"/>
                    <a:pt x="0" y="201"/>
                  </a:cubicBezTo>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3"/>
            <p:cNvSpPr/>
            <p:nvPr/>
          </p:nvSpPr>
          <p:spPr>
            <a:xfrm>
              <a:off x="2597803" y="2978928"/>
              <a:ext cx="2696" cy="3161"/>
            </a:xfrm>
            <a:custGeom>
              <a:avLst/>
              <a:gdLst/>
              <a:ahLst/>
              <a:cxnLst/>
              <a:rect l="l" t="t" r="r" b="b"/>
              <a:pathLst>
                <a:path w="151" h="177" extrusionOk="0">
                  <a:moveTo>
                    <a:pt x="151" y="176"/>
                  </a:moveTo>
                  <a:lnTo>
                    <a:pt x="151" y="176"/>
                  </a:lnTo>
                  <a:cubicBezTo>
                    <a:pt x="151" y="176"/>
                    <a:pt x="151" y="176"/>
                    <a:pt x="151" y="151"/>
                  </a:cubicBezTo>
                  <a:cubicBezTo>
                    <a:pt x="151" y="176"/>
                    <a:pt x="151" y="176"/>
                    <a:pt x="151" y="176"/>
                  </a:cubicBezTo>
                  <a:lnTo>
                    <a:pt x="151" y="176"/>
                  </a:lnTo>
                  <a:close/>
                  <a:moveTo>
                    <a:pt x="151" y="151"/>
                  </a:moveTo>
                  <a:cubicBezTo>
                    <a:pt x="151" y="151"/>
                    <a:pt x="151" y="151"/>
                    <a:pt x="151" y="151"/>
                  </a:cubicBezTo>
                  <a:cubicBezTo>
                    <a:pt x="151" y="151"/>
                    <a:pt x="151" y="151"/>
                    <a:pt x="151" y="151"/>
                  </a:cubicBezTo>
                  <a:close/>
                  <a:moveTo>
                    <a:pt x="126" y="151"/>
                  </a:moveTo>
                  <a:lnTo>
                    <a:pt x="126" y="151"/>
                  </a:lnTo>
                  <a:lnTo>
                    <a:pt x="126" y="151"/>
                  </a:lnTo>
                  <a:close/>
                  <a:moveTo>
                    <a:pt x="126" y="151"/>
                  </a:moveTo>
                  <a:cubicBezTo>
                    <a:pt x="126" y="151"/>
                    <a:pt x="126" y="151"/>
                    <a:pt x="126" y="151"/>
                  </a:cubicBezTo>
                  <a:cubicBezTo>
                    <a:pt x="126" y="151"/>
                    <a:pt x="126" y="151"/>
                    <a:pt x="126" y="151"/>
                  </a:cubicBezTo>
                  <a:close/>
                  <a:moveTo>
                    <a:pt x="126" y="126"/>
                  </a:moveTo>
                  <a:cubicBezTo>
                    <a:pt x="126" y="126"/>
                    <a:pt x="126" y="126"/>
                    <a:pt x="126" y="126"/>
                  </a:cubicBezTo>
                  <a:cubicBezTo>
                    <a:pt x="126" y="126"/>
                    <a:pt x="126" y="126"/>
                    <a:pt x="126" y="126"/>
                  </a:cubicBezTo>
                  <a:close/>
                  <a:moveTo>
                    <a:pt x="126" y="126"/>
                  </a:moveTo>
                  <a:cubicBezTo>
                    <a:pt x="126" y="126"/>
                    <a:pt x="126" y="126"/>
                    <a:pt x="100" y="126"/>
                  </a:cubicBezTo>
                  <a:cubicBezTo>
                    <a:pt x="126" y="126"/>
                    <a:pt x="126" y="126"/>
                    <a:pt x="126" y="126"/>
                  </a:cubicBezTo>
                  <a:close/>
                  <a:moveTo>
                    <a:pt x="100" y="126"/>
                  </a:moveTo>
                  <a:cubicBezTo>
                    <a:pt x="100" y="126"/>
                    <a:pt x="100" y="126"/>
                    <a:pt x="100" y="126"/>
                  </a:cubicBezTo>
                  <a:cubicBezTo>
                    <a:pt x="100" y="126"/>
                    <a:pt x="100" y="126"/>
                    <a:pt x="100" y="126"/>
                  </a:cubicBezTo>
                  <a:close/>
                  <a:moveTo>
                    <a:pt x="100" y="101"/>
                  </a:moveTo>
                  <a:lnTo>
                    <a:pt x="100" y="101"/>
                  </a:lnTo>
                  <a:cubicBezTo>
                    <a:pt x="100" y="101"/>
                    <a:pt x="100" y="101"/>
                    <a:pt x="100" y="101"/>
                  </a:cubicBezTo>
                  <a:close/>
                  <a:moveTo>
                    <a:pt x="100" y="101"/>
                  </a:moveTo>
                  <a:cubicBezTo>
                    <a:pt x="100" y="101"/>
                    <a:pt x="100" y="101"/>
                    <a:pt x="100" y="101"/>
                  </a:cubicBezTo>
                  <a:cubicBezTo>
                    <a:pt x="100" y="101"/>
                    <a:pt x="100" y="101"/>
                    <a:pt x="100" y="101"/>
                  </a:cubicBezTo>
                  <a:close/>
                  <a:moveTo>
                    <a:pt x="75" y="101"/>
                  </a:moveTo>
                  <a:cubicBezTo>
                    <a:pt x="75" y="101"/>
                    <a:pt x="75" y="101"/>
                    <a:pt x="75" y="101"/>
                  </a:cubicBezTo>
                  <a:cubicBezTo>
                    <a:pt x="75" y="101"/>
                    <a:pt x="75" y="101"/>
                    <a:pt x="75" y="101"/>
                  </a:cubicBezTo>
                  <a:close/>
                  <a:moveTo>
                    <a:pt x="75" y="101"/>
                  </a:moveTo>
                  <a:cubicBezTo>
                    <a:pt x="75" y="101"/>
                    <a:pt x="75" y="76"/>
                    <a:pt x="75" y="76"/>
                  </a:cubicBezTo>
                  <a:cubicBezTo>
                    <a:pt x="75" y="76"/>
                    <a:pt x="75" y="101"/>
                    <a:pt x="75" y="101"/>
                  </a:cubicBezTo>
                  <a:close/>
                  <a:moveTo>
                    <a:pt x="75" y="76"/>
                  </a:moveTo>
                  <a:cubicBezTo>
                    <a:pt x="75" y="76"/>
                    <a:pt x="75" y="76"/>
                    <a:pt x="75" y="76"/>
                  </a:cubicBezTo>
                  <a:lnTo>
                    <a:pt x="75" y="76"/>
                  </a:lnTo>
                  <a:close/>
                  <a:moveTo>
                    <a:pt x="75" y="76"/>
                  </a:moveTo>
                  <a:cubicBezTo>
                    <a:pt x="75" y="76"/>
                    <a:pt x="75" y="76"/>
                    <a:pt x="75" y="76"/>
                  </a:cubicBezTo>
                  <a:cubicBezTo>
                    <a:pt x="75" y="76"/>
                    <a:pt x="75" y="76"/>
                    <a:pt x="75" y="76"/>
                  </a:cubicBezTo>
                  <a:close/>
                  <a:moveTo>
                    <a:pt x="25" y="26"/>
                  </a:moveTo>
                  <a:cubicBezTo>
                    <a:pt x="25" y="26"/>
                    <a:pt x="25" y="26"/>
                    <a:pt x="25" y="26"/>
                  </a:cubicBezTo>
                  <a:cubicBezTo>
                    <a:pt x="25" y="26"/>
                    <a:pt x="25" y="26"/>
                    <a:pt x="25" y="26"/>
                  </a:cubicBezTo>
                  <a:close/>
                  <a:moveTo>
                    <a:pt x="25" y="26"/>
                  </a:moveTo>
                  <a:lnTo>
                    <a:pt x="25" y="26"/>
                  </a:lnTo>
                  <a:cubicBezTo>
                    <a:pt x="25" y="26"/>
                    <a:pt x="25" y="26"/>
                    <a:pt x="25" y="26"/>
                  </a:cubicBezTo>
                  <a:close/>
                  <a:moveTo>
                    <a:pt x="25" y="26"/>
                  </a:moveTo>
                  <a:lnTo>
                    <a:pt x="25" y="26"/>
                  </a:lnTo>
                  <a:lnTo>
                    <a:pt x="25" y="26"/>
                  </a:lnTo>
                  <a:close/>
                  <a:moveTo>
                    <a:pt x="25" y="26"/>
                  </a:moveTo>
                  <a:lnTo>
                    <a:pt x="25" y="26"/>
                  </a:lnTo>
                  <a:lnTo>
                    <a:pt x="25" y="26"/>
                  </a:lnTo>
                  <a:close/>
                  <a:moveTo>
                    <a:pt x="0" y="1"/>
                  </a:moveTo>
                  <a:cubicBezTo>
                    <a:pt x="0" y="1"/>
                    <a:pt x="0" y="1"/>
                    <a:pt x="0" y="1"/>
                  </a:cubicBezTo>
                  <a:cubicBezTo>
                    <a:pt x="0" y="1"/>
                    <a:pt x="0" y="1"/>
                    <a:pt x="0" y="1"/>
                  </a:cubicBezTo>
                  <a:close/>
                  <a:moveTo>
                    <a:pt x="0" y="1"/>
                  </a:moveTo>
                  <a:lnTo>
                    <a:pt x="0" y="1"/>
                  </a:lnTo>
                  <a:lnTo>
                    <a:pt x="0" y="1"/>
                  </a:ln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3"/>
            <p:cNvSpPr/>
            <p:nvPr/>
          </p:nvSpPr>
          <p:spPr>
            <a:xfrm>
              <a:off x="2559752" y="2277667"/>
              <a:ext cx="857999" cy="741176"/>
            </a:xfrm>
            <a:custGeom>
              <a:avLst/>
              <a:gdLst/>
              <a:ahLst/>
              <a:cxnLst/>
              <a:rect l="l" t="t" r="r" b="b"/>
              <a:pathLst>
                <a:path w="48047" h="41505" extrusionOk="0">
                  <a:moveTo>
                    <a:pt x="48046" y="1"/>
                  </a:moveTo>
                  <a:lnTo>
                    <a:pt x="36593" y="10251"/>
                  </a:lnTo>
                  <a:cubicBezTo>
                    <a:pt x="30026" y="16141"/>
                    <a:pt x="23359" y="22106"/>
                    <a:pt x="15540" y="26216"/>
                  </a:cubicBezTo>
                  <a:cubicBezTo>
                    <a:pt x="11429" y="28397"/>
                    <a:pt x="6943" y="30026"/>
                    <a:pt x="2382" y="30778"/>
                  </a:cubicBezTo>
                  <a:cubicBezTo>
                    <a:pt x="151" y="33109"/>
                    <a:pt x="1" y="36793"/>
                    <a:pt x="2131" y="39274"/>
                  </a:cubicBezTo>
                  <a:cubicBezTo>
                    <a:pt x="2131" y="39274"/>
                    <a:pt x="2156" y="39274"/>
                    <a:pt x="2156" y="39299"/>
                  </a:cubicBezTo>
                  <a:lnTo>
                    <a:pt x="2206" y="39349"/>
                  </a:lnTo>
                  <a:cubicBezTo>
                    <a:pt x="2206" y="39349"/>
                    <a:pt x="2206" y="39374"/>
                    <a:pt x="2206" y="39374"/>
                  </a:cubicBezTo>
                  <a:lnTo>
                    <a:pt x="2231" y="39374"/>
                  </a:lnTo>
                  <a:cubicBezTo>
                    <a:pt x="2231" y="39399"/>
                    <a:pt x="2231" y="39399"/>
                    <a:pt x="2231" y="39399"/>
                  </a:cubicBezTo>
                  <a:lnTo>
                    <a:pt x="2257" y="39399"/>
                  </a:lnTo>
                  <a:cubicBezTo>
                    <a:pt x="2257" y="39399"/>
                    <a:pt x="2257" y="39399"/>
                    <a:pt x="2257" y="39424"/>
                  </a:cubicBezTo>
                  <a:lnTo>
                    <a:pt x="2282" y="39424"/>
                  </a:lnTo>
                  <a:cubicBezTo>
                    <a:pt x="2282" y="39449"/>
                    <a:pt x="2282" y="39449"/>
                    <a:pt x="2282" y="39449"/>
                  </a:cubicBezTo>
                  <a:cubicBezTo>
                    <a:pt x="3535" y="40803"/>
                    <a:pt x="5239" y="41505"/>
                    <a:pt x="6943" y="41505"/>
                  </a:cubicBezTo>
                  <a:cubicBezTo>
                    <a:pt x="7495" y="41505"/>
                    <a:pt x="8021" y="41429"/>
                    <a:pt x="8547" y="41304"/>
                  </a:cubicBezTo>
                  <a:cubicBezTo>
                    <a:pt x="8748" y="41229"/>
                    <a:pt x="8948" y="41179"/>
                    <a:pt x="9124" y="41104"/>
                  </a:cubicBezTo>
                  <a:cubicBezTo>
                    <a:pt x="10001" y="40803"/>
                    <a:pt x="10803" y="40277"/>
                    <a:pt x="11480" y="39575"/>
                  </a:cubicBezTo>
                  <a:cubicBezTo>
                    <a:pt x="11505" y="39575"/>
                    <a:pt x="11505" y="39550"/>
                    <a:pt x="11530" y="39550"/>
                  </a:cubicBezTo>
                  <a:cubicBezTo>
                    <a:pt x="11530" y="39525"/>
                    <a:pt x="11530" y="39525"/>
                    <a:pt x="11555" y="39525"/>
                  </a:cubicBezTo>
                  <a:cubicBezTo>
                    <a:pt x="11555" y="39500"/>
                    <a:pt x="11555" y="39500"/>
                    <a:pt x="11555" y="39500"/>
                  </a:cubicBezTo>
                  <a:lnTo>
                    <a:pt x="48046"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3"/>
            <p:cNvSpPr/>
            <p:nvPr/>
          </p:nvSpPr>
          <p:spPr>
            <a:xfrm>
              <a:off x="3613227" y="1890583"/>
              <a:ext cx="127128" cy="115895"/>
            </a:xfrm>
            <a:custGeom>
              <a:avLst/>
              <a:gdLst/>
              <a:ahLst/>
              <a:cxnLst/>
              <a:rect l="l" t="t" r="r" b="b"/>
              <a:pathLst>
                <a:path w="7119" h="6490" extrusionOk="0">
                  <a:moveTo>
                    <a:pt x="1124" y="1"/>
                  </a:moveTo>
                  <a:cubicBezTo>
                    <a:pt x="908" y="1"/>
                    <a:pt x="731" y="57"/>
                    <a:pt x="602" y="175"/>
                  </a:cubicBezTo>
                  <a:cubicBezTo>
                    <a:pt x="1" y="751"/>
                    <a:pt x="828" y="2606"/>
                    <a:pt x="2457" y="4310"/>
                  </a:cubicBezTo>
                  <a:cubicBezTo>
                    <a:pt x="3752" y="5645"/>
                    <a:pt x="5158" y="6489"/>
                    <a:pt x="5983" y="6489"/>
                  </a:cubicBezTo>
                  <a:cubicBezTo>
                    <a:pt x="6195" y="6489"/>
                    <a:pt x="6369" y="6433"/>
                    <a:pt x="6492" y="6315"/>
                  </a:cubicBezTo>
                  <a:cubicBezTo>
                    <a:pt x="7118" y="5739"/>
                    <a:pt x="6291" y="3884"/>
                    <a:pt x="4662" y="2180"/>
                  </a:cubicBezTo>
                  <a:cubicBezTo>
                    <a:pt x="3367" y="845"/>
                    <a:pt x="1961" y="1"/>
                    <a:pt x="112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3"/>
            <p:cNvSpPr/>
            <p:nvPr/>
          </p:nvSpPr>
          <p:spPr>
            <a:xfrm>
              <a:off x="3655296" y="1862853"/>
              <a:ext cx="117288" cy="106002"/>
            </a:xfrm>
            <a:custGeom>
              <a:avLst/>
              <a:gdLst/>
              <a:ahLst/>
              <a:cxnLst/>
              <a:rect l="l" t="t" r="r" b="b"/>
              <a:pathLst>
                <a:path w="6568" h="5936" extrusionOk="0">
                  <a:moveTo>
                    <a:pt x="3282" y="1"/>
                  </a:moveTo>
                  <a:cubicBezTo>
                    <a:pt x="2541" y="1"/>
                    <a:pt x="1802" y="277"/>
                    <a:pt x="1229" y="825"/>
                  </a:cubicBezTo>
                  <a:cubicBezTo>
                    <a:pt x="51" y="1953"/>
                    <a:pt x="1" y="3833"/>
                    <a:pt x="1128" y="5011"/>
                  </a:cubicBezTo>
                  <a:cubicBezTo>
                    <a:pt x="1720" y="5629"/>
                    <a:pt x="2504" y="5936"/>
                    <a:pt x="3286" y="5936"/>
                  </a:cubicBezTo>
                  <a:cubicBezTo>
                    <a:pt x="4027" y="5936"/>
                    <a:pt x="4766" y="5660"/>
                    <a:pt x="5339" y="5111"/>
                  </a:cubicBezTo>
                  <a:cubicBezTo>
                    <a:pt x="6517" y="3983"/>
                    <a:pt x="6567" y="2104"/>
                    <a:pt x="5439" y="926"/>
                  </a:cubicBezTo>
                  <a:cubicBezTo>
                    <a:pt x="4847" y="308"/>
                    <a:pt x="4064" y="1"/>
                    <a:pt x="3282"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3"/>
            <p:cNvSpPr/>
            <p:nvPr/>
          </p:nvSpPr>
          <p:spPr>
            <a:xfrm>
              <a:off x="3726452" y="1843515"/>
              <a:ext cx="64912" cy="58769"/>
            </a:xfrm>
            <a:custGeom>
              <a:avLst/>
              <a:gdLst/>
              <a:ahLst/>
              <a:cxnLst/>
              <a:rect l="l" t="t" r="r" b="b"/>
              <a:pathLst>
                <a:path w="3635" h="3291" extrusionOk="0">
                  <a:moveTo>
                    <a:pt x="1815" y="0"/>
                  </a:moveTo>
                  <a:cubicBezTo>
                    <a:pt x="1404" y="0"/>
                    <a:pt x="993" y="151"/>
                    <a:pt x="677" y="455"/>
                  </a:cubicBezTo>
                  <a:cubicBezTo>
                    <a:pt x="1" y="1081"/>
                    <a:pt x="1" y="2134"/>
                    <a:pt x="627" y="2786"/>
                  </a:cubicBezTo>
                  <a:cubicBezTo>
                    <a:pt x="950" y="3121"/>
                    <a:pt x="1385" y="3290"/>
                    <a:pt x="1820" y="3290"/>
                  </a:cubicBezTo>
                  <a:cubicBezTo>
                    <a:pt x="2231" y="3290"/>
                    <a:pt x="2642" y="3140"/>
                    <a:pt x="2958" y="2836"/>
                  </a:cubicBezTo>
                  <a:cubicBezTo>
                    <a:pt x="3610" y="2209"/>
                    <a:pt x="3635" y="1157"/>
                    <a:pt x="3008" y="505"/>
                  </a:cubicBezTo>
                  <a:cubicBezTo>
                    <a:pt x="2686" y="170"/>
                    <a:pt x="2250" y="0"/>
                    <a:pt x="1815" y="0"/>
                  </a:cubicBezTo>
                  <a:close/>
                </a:path>
              </a:pathLst>
            </a:custGeom>
            <a:solidFill>
              <a:schemeClr val="accent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theme/theme1.xml><?xml version="1.0" encoding="utf-8"?>
<a:theme xmlns:a="http://schemas.openxmlformats.org/drawingml/2006/main" name="Generation of '27 by Slidesgo">
  <a:themeElements>
    <a:clrScheme name="Simple Light">
      <a:dk1>
        <a:srgbClr val="000000"/>
      </a:dk1>
      <a:lt1>
        <a:srgbClr val="FFFFFF"/>
      </a:lt1>
      <a:dk2>
        <a:srgbClr val="7F694C"/>
      </a:dk2>
      <a:lt2>
        <a:srgbClr val="E0DAC8"/>
      </a:lt2>
      <a:accent1>
        <a:srgbClr val="E7D8AC"/>
      </a:accent1>
      <a:accent2>
        <a:srgbClr val="BEB296"/>
      </a:accent2>
      <a:accent3>
        <a:srgbClr val="8A7C5C"/>
      </a:accent3>
      <a:accent4>
        <a:srgbClr val="BB9245"/>
      </a:accent4>
      <a:accent5>
        <a:srgbClr val="D8D0B7"/>
      </a:accent5>
      <a:accent6>
        <a:srgbClr val="FFF1C6"/>
      </a:accent6>
      <a:hlink>
        <a:srgbClr val="7F694C"/>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60</TotalTime>
  <Words>702</Words>
  <Application>Microsoft Office PowerPoint</Application>
  <PresentationFormat>On-screen Show (16:9)</PresentationFormat>
  <Paragraphs>62</Paragraphs>
  <Slides>9</Slides>
  <Notes>8</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9</vt:i4>
      </vt:variant>
    </vt:vector>
  </HeadingPairs>
  <TitlesOfParts>
    <vt:vector size="14" baseType="lpstr">
      <vt:lpstr>Libre Baskerville</vt:lpstr>
      <vt:lpstr>Roboto Condensed Light</vt:lpstr>
      <vt:lpstr>Arial</vt:lpstr>
      <vt:lpstr>Roboto</vt:lpstr>
      <vt:lpstr>Generation of '27 by Slidesgo</vt:lpstr>
      <vt:lpstr>Struktur Dasar Sistem Berkas</vt:lpstr>
      <vt:lpstr>Konsep Dasar Sistem Berkas</vt:lpstr>
      <vt:lpstr>Struktur dasar sistem berkas terdiri dari beberapa elemen utama</vt:lpstr>
      <vt:lpstr>Struktur Hierarki Dalam Sistem Berkas</vt:lpstr>
      <vt:lpstr>Hak Akses Pada Sistem Berkas</vt:lpstr>
      <vt:lpstr>Variasi Sistem Berkas</vt:lpstr>
      <vt:lpstr>Sistem berkas dalam konteks keamanan data adalah tentang bagaimana pengaturan dan mekanisme sistem berkas digunakan untuk melindungi data dari akses yang tidak sah, kerusakan, atau kehilangan. Ini termasuk pengaturan hak akses yang memungkinkan administrator untuk mengendalikan siapa yang dapat mengakses, membaca, menulis, atau menghapus file atau direktori tertentu. Selain itu, enkripsi file dan cadangan data juga merupakan komponen penting dalam menjaga keamanan data dalam sistem berkas. Keamanan data adalah aspek krusial dalam pengelolaan informasi, dan sistem berkas memainkan peran utama dalam menjaga data tetap aman dan tersedia.</vt:lpstr>
      <vt:lpstr>Kesimpulan</vt:lpstr>
      <vt:lpstr>Terima Kasih</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Struktur Dasar Sistem Berkas</dc:title>
  <dc:creator>ASUS</dc:creator>
  <cp:lastModifiedBy>Muhammad Adam Alghifari</cp:lastModifiedBy>
  <cp:revision>6</cp:revision>
  <dcterms:modified xsi:type="dcterms:W3CDTF">2023-11-28T03:22:21Z</dcterms:modified>
</cp:coreProperties>
</file>